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74" r:id="rId2"/>
    <p:sldId id="375" r:id="rId3"/>
    <p:sldId id="376" r:id="rId4"/>
    <p:sldId id="377" r:id="rId5"/>
    <p:sldId id="378" r:id="rId6"/>
    <p:sldId id="379" r:id="rId7"/>
    <p:sldId id="380" r:id="rId8"/>
    <p:sldId id="381" r:id="rId9"/>
    <p:sldId id="382" r:id="rId10"/>
    <p:sldId id="384" r:id="rId11"/>
    <p:sldId id="383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397" r:id="rId36"/>
    <p:sldId id="409" r:id="rId37"/>
    <p:sldId id="410" r:id="rId38"/>
    <p:sldId id="412" r:id="rId39"/>
    <p:sldId id="411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31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E3C80-CC36-433C-8D91-E2F43673E4A4}" v="117" dt="2021-11-06T17:30:18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89547" autoAdjust="0"/>
  </p:normalViewPr>
  <p:slideViewPr>
    <p:cSldViewPr>
      <p:cViewPr varScale="1">
        <p:scale>
          <a:sx n="102" d="100"/>
          <a:sy n="102" d="100"/>
        </p:scale>
        <p:origin x="188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9F5E3C80-CC36-433C-8D91-E2F43673E4A4}"/>
    <pc:docChg chg="undo custSel addSld delSld modSld sldOrd">
      <pc:chgData name="변 구훈" userId="3ff7b78a3b81e618" providerId="LiveId" clId="{9F5E3C80-CC36-433C-8D91-E2F43673E4A4}" dt="2021-11-06T17:30:25.599" v="1000" actId="1076"/>
      <pc:docMkLst>
        <pc:docMk/>
      </pc:docMkLst>
      <pc:sldChg chg="modSp mod">
        <pc:chgData name="변 구훈" userId="3ff7b78a3b81e618" providerId="LiveId" clId="{9F5E3C80-CC36-433C-8D91-E2F43673E4A4}" dt="2021-11-06T13:34:00.489" v="15"/>
        <pc:sldMkLst>
          <pc:docMk/>
          <pc:sldMk cId="0" sldId="293"/>
        </pc:sldMkLst>
        <pc:spChg chg="mod">
          <ac:chgData name="변 구훈" userId="3ff7b78a3b81e618" providerId="LiveId" clId="{9F5E3C80-CC36-433C-8D91-E2F43673E4A4}" dt="2021-11-06T13:34:00.489" v="1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9F5E3C80-CC36-433C-8D91-E2F43673E4A4}" dt="2021-11-06T13:34:11.142" v="17" actId="20577"/>
        <pc:sldMkLst>
          <pc:docMk/>
          <pc:sldMk cId="389694312" sldId="374"/>
        </pc:sldMkLst>
        <pc:spChg chg="mod">
          <ac:chgData name="변 구훈" userId="3ff7b78a3b81e618" providerId="LiveId" clId="{9F5E3C80-CC36-433C-8D91-E2F43673E4A4}" dt="2021-11-06T13:34:11.142" v="17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add del mod">
        <pc:chgData name="변 구훈" userId="3ff7b78a3b81e618" providerId="LiveId" clId="{9F5E3C80-CC36-433C-8D91-E2F43673E4A4}" dt="2021-11-06T13:35:26.601" v="89" actId="47"/>
        <pc:sldMkLst>
          <pc:docMk/>
          <pc:sldMk cId="1595637238" sldId="375"/>
        </pc:sldMkLst>
        <pc:spChg chg="mod">
          <ac:chgData name="변 구훈" userId="3ff7b78a3b81e618" providerId="LiveId" clId="{9F5E3C80-CC36-433C-8D91-E2F43673E4A4}" dt="2021-11-06T13:34:21.771" v="48"/>
          <ac:spMkLst>
            <pc:docMk/>
            <pc:sldMk cId="1595637238" sldId="375"/>
            <ac:spMk id="2" creationId="{00000000-0000-0000-0000-000000000000}"/>
          </ac:spMkLst>
        </pc:spChg>
        <pc:spChg chg="del mod">
          <ac:chgData name="변 구훈" userId="3ff7b78a3b81e618" providerId="LiveId" clId="{9F5E3C80-CC36-433C-8D91-E2F43673E4A4}" dt="2021-11-06T13:34:41.990" v="51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9F5E3C80-CC36-433C-8D91-E2F43673E4A4}" dt="2021-11-06T13:34:44.265" v="52" actId="478"/>
          <ac:spMkLst>
            <pc:docMk/>
            <pc:sldMk cId="1595637238" sldId="375"/>
            <ac:spMk id="8" creationId="{E8D103BE-DEAB-44DF-9AF1-AEEE02D110E6}"/>
          </ac:spMkLst>
        </pc:spChg>
        <pc:spChg chg="add mod">
          <ac:chgData name="변 구훈" userId="3ff7b78a3b81e618" providerId="LiveId" clId="{9F5E3C80-CC36-433C-8D91-E2F43673E4A4}" dt="2021-11-06T13:34:57.019" v="82"/>
          <ac:spMkLst>
            <pc:docMk/>
            <pc:sldMk cId="1595637238" sldId="375"/>
            <ac:spMk id="9" creationId="{182D1A30-98B8-4D1C-A3FB-7298F12C95CF}"/>
          </ac:spMkLst>
        </pc:spChg>
        <pc:picChg chg="del">
          <ac:chgData name="변 구훈" userId="3ff7b78a3b81e618" providerId="LiveId" clId="{9F5E3C80-CC36-433C-8D91-E2F43673E4A4}" dt="2021-11-06T13:34:44.699" v="53" actId="478"/>
          <ac:picMkLst>
            <pc:docMk/>
            <pc:sldMk cId="1595637238" sldId="375"/>
            <ac:picMk id="6" creationId="{55303EE6-EDB1-41A2-BF58-48D0CA8E5599}"/>
          </ac:picMkLst>
        </pc:picChg>
        <pc:picChg chg="add mod">
          <ac:chgData name="변 구훈" userId="3ff7b78a3b81e618" providerId="LiveId" clId="{9F5E3C80-CC36-433C-8D91-E2F43673E4A4}" dt="2021-11-06T13:35:09.327" v="85" actId="1076"/>
          <ac:picMkLst>
            <pc:docMk/>
            <pc:sldMk cId="1595637238" sldId="375"/>
            <ac:picMk id="11" creationId="{977B76FA-EA72-4839-AED5-CD9E1660519E}"/>
          </ac:picMkLst>
        </pc:picChg>
      </pc:sldChg>
      <pc:sldChg chg="addSp delSp modSp add mod">
        <pc:chgData name="변 구훈" userId="3ff7b78a3b81e618" providerId="LiveId" clId="{9F5E3C80-CC36-433C-8D91-E2F43673E4A4}" dt="2021-11-06T13:37:45.593" v="176" actId="1076"/>
        <pc:sldMkLst>
          <pc:docMk/>
          <pc:sldMk cId="841999314" sldId="376"/>
        </pc:sldMkLst>
        <pc:spChg chg="mod">
          <ac:chgData name="변 구훈" userId="3ff7b78a3b81e618" providerId="LiveId" clId="{9F5E3C80-CC36-433C-8D91-E2F43673E4A4}" dt="2021-11-06T13:37:32.498" v="173"/>
          <ac:spMkLst>
            <pc:docMk/>
            <pc:sldMk cId="841999314" sldId="376"/>
            <ac:spMk id="9" creationId="{182D1A30-98B8-4D1C-A3FB-7298F12C95CF}"/>
          </ac:spMkLst>
        </pc:spChg>
        <pc:picChg chg="add mod">
          <ac:chgData name="변 구훈" userId="3ff7b78a3b81e618" providerId="LiveId" clId="{9F5E3C80-CC36-433C-8D91-E2F43673E4A4}" dt="2021-11-06T13:37:45.593" v="176" actId="1076"/>
          <ac:picMkLst>
            <pc:docMk/>
            <pc:sldMk cId="841999314" sldId="376"/>
            <ac:picMk id="4" creationId="{E8893422-8E44-48E5-9ADA-4D2256A64369}"/>
          </ac:picMkLst>
        </pc:picChg>
        <pc:picChg chg="del">
          <ac:chgData name="변 구훈" userId="3ff7b78a3b81e618" providerId="LiveId" clId="{9F5E3C80-CC36-433C-8D91-E2F43673E4A4}" dt="2021-11-06T13:37:02.232" v="102" actId="478"/>
          <ac:picMkLst>
            <pc:docMk/>
            <pc:sldMk cId="841999314" sldId="376"/>
            <ac:picMk id="11" creationId="{977B76FA-EA72-4839-AED5-CD9E1660519E}"/>
          </ac:picMkLst>
        </pc:picChg>
      </pc:sldChg>
      <pc:sldChg chg="addSp delSp modSp add mod">
        <pc:chgData name="변 구훈" userId="3ff7b78a3b81e618" providerId="LiveId" clId="{9F5E3C80-CC36-433C-8D91-E2F43673E4A4}" dt="2021-11-06T13:40:12.056" v="215" actId="1076"/>
        <pc:sldMkLst>
          <pc:docMk/>
          <pc:sldMk cId="511372173" sldId="377"/>
        </pc:sldMkLst>
        <pc:spChg chg="mod">
          <ac:chgData name="변 구훈" userId="3ff7b78a3b81e618" providerId="LiveId" clId="{9F5E3C80-CC36-433C-8D91-E2F43673E4A4}" dt="2021-11-06T13:40:10.474" v="214"/>
          <ac:spMkLst>
            <pc:docMk/>
            <pc:sldMk cId="511372173" sldId="377"/>
            <ac:spMk id="9" creationId="{182D1A30-98B8-4D1C-A3FB-7298F12C95CF}"/>
          </ac:spMkLst>
        </pc:spChg>
        <pc:grpChg chg="add mod">
          <ac:chgData name="변 구훈" userId="3ff7b78a3b81e618" providerId="LiveId" clId="{9F5E3C80-CC36-433C-8D91-E2F43673E4A4}" dt="2021-11-06T13:40:12.056" v="215" actId="1076"/>
          <ac:grpSpMkLst>
            <pc:docMk/>
            <pc:sldMk cId="511372173" sldId="377"/>
            <ac:grpSpMk id="8" creationId="{3733764D-3DAB-4EFE-8035-6555A5209AF5}"/>
          </ac:grpSpMkLst>
        </pc:grpChg>
        <pc:picChg chg="del">
          <ac:chgData name="변 구훈" userId="3ff7b78a3b81e618" providerId="LiveId" clId="{9F5E3C80-CC36-433C-8D91-E2F43673E4A4}" dt="2021-11-06T13:37:57.583" v="178" actId="478"/>
          <ac:picMkLst>
            <pc:docMk/>
            <pc:sldMk cId="511372173" sldId="377"/>
            <ac:picMk id="4" creationId="{E8893422-8E44-48E5-9ADA-4D2256A64369}"/>
          </ac:picMkLst>
        </pc:picChg>
        <pc:picChg chg="add mod">
          <ac:chgData name="변 구훈" userId="3ff7b78a3b81e618" providerId="LiveId" clId="{9F5E3C80-CC36-433C-8D91-E2F43673E4A4}" dt="2021-11-06T13:38:30.425" v="193" actId="164"/>
          <ac:picMkLst>
            <pc:docMk/>
            <pc:sldMk cId="511372173" sldId="377"/>
            <ac:picMk id="5" creationId="{C90B142B-9E79-457B-80A8-677E42B4F8A0}"/>
          </ac:picMkLst>
        </pc:picChg>
        <pc:picChg chg="add mod">
          <ac:chgData name="변 구훈" userId="3ff7b78a3b81e618" providerId="LiveId" clId="{9F5E3C80-CC36-433C-8D91-E2F43673E4A4}" dt="2021-11-06T13:38:30.425" v="193" actId="164"/>
          <ac:picMkLst>
            <pc:docMk/>
            <pc:sldMk cId="511372173" sldId="377"/>
            <ac:picMk id="7" creationId="{43F59E09-967D-48AB-A105-3D3E00AB53CE}"/>
          </ac:picMkLst>
        </pc:picChg>
      </pc:sldChg>
      <pc:sldChg chg="addSp delSp modSp add mod">
        <pc:chgData name="변 구훈" userId="3ff7b78a3b81e618" providerId="LiveId" clId="{9F5E3C80-CC36-433C-8D91-E2F43673E4A4}" dt="2021-11-06T13:42:19.302" v="257" actId="14100"/>
        <pc:sldMkLst>
          <pc:docMk/>
          <pc:sldMk cId="3568262124" sldId="378"/>
        </pc:sldMkLst>
        <pc:spChg chg="del mod">
          <ac:chgData name="변 구훈" userId="3ff7b78a3b81e618" providerId="LiveId" clId="{9F5E3C80-CC36-433C-8D91-E2F43673E4A4}" dt="2021-11-06T13:40:20.501" v="227" actId="478"/>
          <ac:spMkLst>
            <pc:docMk/>
            <pc:sldMk cId="3568262124" sldId="378"/>
            <ac:spMk id="9" creationId="{182D1A30-98B8-4D1C-A3FB-7298F12C95CF}"/>
          </ac:spMkLst>
        </pc:spChg>
        <pc:spChg chg="add mod">
          <ac:chgData name="변 구훈" userId="3ff7b78a3b81e618" providerId="LiveId" clId="{9F5E3C80-CC36-433C-8D91-E2F43673E4A4}" dt="2021-11-06T13:42:19.302" v="257" actId="14100"/>
          <ac:spMkLst>
            <pc:docMk/>
            <pc:sldMk cId="3568262124" sldId="378"/>
            <ac:spMk id="13" creationId="{73B13580-08D0-441D-9A4C-D31431B29E2A}"/>
          </ac:spMkLst>
        </pc:spChg>
        <pc:grpChg chg="del">
          <ac:chgData name="변 구훈" userId="3ff7b78a3b81e618" providerId="LiveId" clId="{9F5E3C80-CC36-433C-8D91-E2F43673E4A4}" dt="2021-11-06T13:40:21.534" v="228" actId="478"/>
          <ac:grpSpMkLst>
            <pc:docMk/>
            <pc:sldMk cId="3568262124" sldId="378"/>
            <ac:grpSpMk id="8" creationId="{3733764D-3DAB-4EFE-8035-6555A5209AF5}"/>
          </ac:grpSpMkLst>
        </pc:grpChg>
        <pc:grpChg chg="add del mod">
          <ac:chgData name="변 구훈" userId="3ff7b78a3b81e618" providerId="LiveId" clId="{9F5E3C80-CC36-433C-8D91-E2F43673E4A4}" dt="2021-11-06T13:40:20.501" v="227" actId="478"/>
          <ac:grpSpMkLst>
            <pc:docMk/>
            <pc:sldMk cId="3568262124" sldId="378"/>
            <ac:grpSpMk id="10" creationId="{5AF933A3-72BF-4C33-8879-75DC3D5DD280}"/>
          </ac:grpSpMkLst>
        </pc:grpChg>
        <pc:picChg chg="add mod">
          <ac:chgData name="변 구훈" userId="3ff7b78a3b81e618" providerId="LiveId" clId="{9F5E3C80-CC36-433C-8D91-E2F43673E4A4}" dt="2021-11-06T13:41:48.175" v="244" actId="1076"/>
          <ac:picMkLst>
            <pc:docMk/>
            <pc:sldMk cId="3568262124" sldId="378"/>
            <ac:picMk id="4" creationId="{9A3C0C70-51C2-4CBC-BBE4-F4526E097A50}"/>
          </ac:picMkLst>
        </pc:picChg>
        <pc:picChg chg="mod">
          <ac:chgData name="변 구훈" userId="3ff7b78a3b81e618" providerId="LiveId" clId="{9F5E3C80-CC36-433C-8D91-E2F43673E4A4}" dt="2021-11-06T13:40:19.304" v="226" actId="571"/>
          <ac:picMkLst>
            <pc:docMk/>
            <pc:sldMk cId="3568262124" sldId="378"/>
            <ac:picMk id="11" creationId="{2EBF07A0-6228-41EC-8535-7B64AD031F90}"/>
          </ac:picMkLst>
        </pc:picChg>
        <pc:picChg chg="mod">
          <ac:chgData name="변 구훈" userId="3ff7b78a3b81e618" providerId="LiveId" clId="{9F5E3C80-CC36-433C-8D91-E2F43673E4A4}" dt="2021-11-06T13:40:19.304" v="226" actId="571"/>
          <ac:picMkLst>
            <pc:docMk/>
            <pc:sldMk cId="3568262124" sldId="378"/>
            <ac:picMk id="12" creationId="{7904CDD0-AA90-440E-B0B8-A866D61C38FB}"/>
          </ac:picMkLst>
        </pc:picChg>
      </pc:sldChg>
      <pc:sldChg chg="addSp delSp modSp add mod">
        <pc:chgData name="변 구훈" userId="3ff7b78a3b81e618" providerId="LiveId" clId="{9F5E3C80-CC36-433C-8D91-E2F43673E4A4}" dt="2021-11-06T13:42:56.044" v="270" actId="20577"/>
        <pc:sldMkLst>
          <pc:docMk/>
          <pc:sldMk cId="1120116910" sldId="379"/>
        </pc:sldMkLst>
        <pc:spChg chg="add mod">
          <ac:chgData name="변 구훈" userId="3ff7b78a3b81e618" providerId="LiveId" clId="{9F5E3C80-CC36-433C-8D91-E2F43673E4A4}" dt="2021-11-06T13:42:56.044" v="270" actId="20577"/>
          <ac:spMkLst>
            <pc:docMk/>
            <pc:sldMk cId="1120116910" sldId="379"/>
            <ac:spMk id="9" creationId="{5296F002-CCAC-4EA4-AD93-B04765352B67}"/>
          </ac:spMkLst>
        </pc:spChg>
        <pc:grpChg chg="add mod">
          <ac:chgData name="변 구훈" userId="3ff7b78a3b81e618" providerId="LiveId" clId="{9F5E3C80-CC36-433C-8D91-E2F43673E4A4}" dt="2021-11-06T13:42:37.353" v="259" actId="1076"/>
          <ac:grpSpMkLst>
            <pc:docMk/>
            <pc:sldMk cId="1120116910" sldId="379"/>
            <ac:grpSpMk id="8" creationId="{CF2BE793-B0F0-45C6-8F42-BD01F02B0F0F}"/>
          </ac:grpSpMkLst>
        </pc:grpChg>
        <pc:picChg chg="del">
          <ac:chgData name="변 구훈" userId="3ff7b78a3b81e618" providerId="LiveId" clId="{9F5E3C80-CC36-433C-8D91-E2F43673E4A4}" dt="2021-11-06T13:40:45.999" v="232" actId="478"/>
          <ac:picMkLst>
            <pc:docMk/>
            <pc:sldMk cId="1120116910" sldId="379"/>
            <ac:picMk id="4" creationId="{9A3C0C70-51C2-4CBC-BBE4-F4526E097A50}"/>
          </ac:picMkLst>
        </pc:picChg>
        <pc:picChg chg="add mod">
          <ac:chgData name="변 구훈" userId="3ff7b78a3b81e618" providerId="LiveId" clId="{9F5E3C80-CC36-433C-8D91-E2F43673E4A4}" dt="2021-11-06T13:41:02.173" v="239" actId="164"/>
          <ac:picMkLst>
            <pc:docMk/>
            <pc:sldMk cId="1120116910" sldId="379"/>
            <ac:picMk id="5" creationId="{164DE871-0CFA-4D41-9FAD-FFF11F7AE154}"/>
          </ac:picMkLst>
        </pc:picChg>
        <pc:picChg chg="add mod">
          <ac:chgData name="변 구훈" userId="3ff7b78a3b81e618" providerId="LiveId" clId="{9F5E3C80-CC36-433C-8D91-E2F43673E4A4}" dt="2021-11-06T13:41:02.173" v="239" actId="164"/>
          <ac:picMkLst>
            <pc:docMk/>
            <pc:sldMk cId="1120116910" sldId="379"/>
            <ac:picMk id="7" creationId="{295DD9A4-8D9D-4F3B-AA75-8FEDEB830154}"/>
          </ac:picMkLst>
        </pc:picChg>
      </pc:sldChg>
      <pc:sldChg chg="addSp delSp modSp add mod">
        <pc:chgData name="변 구훈" userId="3ff7b78a3b81e618" providerId="LiveId" clId="{9F5E3C80-CC36-433C-8D91-E2F43673E4A4}" dt="2021-11-06T13:43:25.752" v="279" actId="1076"/>
        <pc:sldMkLst>
          <pc:docMk/>
          <pc:sldMk cId="4194890201" sldId="380"/>
        </pc:sldMkLst>
        <pc:spChg chg="del">
          <ac:chgData name="변 구훈" userId="3ff7b78a3b81e618" providerId="LiveId" clId="{9F5E3C80-CC36-433C-8D91-E2F43673E4A4}" dt="2021-11-06T13:43:03.988" v="273" actId="478"/>
          <ac:spMkLst>
            <pc:docMk/>
            <pc:sldMk cId="4194890201" sldId="380"/>
            <ac:spMk id="9" creationId="{5296F002-CCAC-4EA4-AD93-B04765352B67}"/>
          </ac:spMkLst>
        </pc:spChg>
        <pc:grpChg chg="del">
          <ac:chgData name="변 구훈" userId="3ff7b78a3b81e618" providerId="LiveId" clId="{9F5E3C80-CC36-433C-8D91-E2F43673E4A4}" dt="2021-11-06T13:43:05.061" v="274" actId="478"/>
          <ac:grpSpMkLst>
            <pc:docMk/>
            <pc:sldMk cId="4194890201" sldId="380"/>
            <ac:grpSpMk id="8" creationId="{CF2BE793-B0F0-45C6-8F42-BD01F02B0F0F}"/>
          </ac:grpSpMkLst>
        </pc:grpChg>
        <pc:grpChg chg="add del mod">
          <ac:chgData name="변 구훈" userId="3ff7b78a3b81e618" providerId="LiveId" clId="{9F5E3C80-CC36-433C-8D91-E2F43673E4A4}" dt="2021-11-06T13:43:03.988" v="273" actId="478"/>
          <ac:grpSpMkLst>
            <pc:docMk/>
            <pc:sldMk cId="4194890201" sldId="380"/>
            <ac:grpSpMk id="10" creationId="{03E82447-CBCC-4CAB-A9B1-8B90ABB80F09}"/>
          </ac:grpSpMkLst>
        </pc:grpChg>
        <pc:picChg chg="add mod">
          <ac:chgData name="변 구훈" userId="3ff7b78a3b81e618" providerId="LiveId" clId="{9F5E3C80-CC36-433C-8D91-E2F43673E4A4}" dt="2021-11-06T13:43:25.752" v="279" actId="1076"/>
          <ac:picMkLst>
            <pc:docMk/>
            <pc:sldMk cId="4194890201" sldId="380"/>
            <ac:picMk id="4" creationId="{D18C1A0C-68CB-4B66-BCB1-B3582423C7AB}"/>
          </ac:picMkLst>
        </pc:picChg>
        <pc:picChg chg="mod">
          <ac:chgData name="변 구훈" userId="3ff7b78a3b81e618" providerId="LiveId" clId="{9F5E3C80-CC36-433C-8D91-E2F43673E4A4}" dt="2021-11-06T13:43:02.521" v="272" actId="571"/>
          <ac:picMkLst>
            <pc:docMk/>
            <pc:sldMk cId="4194890201" sldId="380"/>
            <ac:picMk id="11" creationId="{7799F429-A32B-4417-A0B5-EF59400BDD17}"/>
          </ac:picMkLst>
        </pc:picChg>
        <pc:picChg chg="mod">
          <ac:chgData name="변 구훈" userId="3ff7b78a3b81e618" providerId="LiveId" clId="{9F5E3C80-CC36-433C-8D91-E2F43673E4A4}" dt="2021-11-06T13:43:02.521" v="272" actId="571"/>
          <ac:picMkLst>
            <pc:docMk/>
            <pc:sldMk cId="4194890201" sldId="380"/>
            <ac:picMk id="12" creationId="{F79711C9-CB30-475C-93F0-B13B8586EAD7}"/>
          </ac:picMkLst>
        </pc:picChg>
      </pc:sldChg>
      <pc:sldChg chg="addSp delSp modSp add mod">
        <pc:chgData name="변 구훈" userId="3ff7b78a3b81e618" providerId="LiveId" clId="{9F5E3C80-CC36-433C-8D91-E2F43673E4A4}" dt="2021-11-06T13:43:41.297" v="284" actId="1076"/>
        <pc:sldMkLst>
          <pc:docMk/>
          <pc:sldMk cId="3282393008" sldId="381"/>
        </pc:sldMkLst>
        <pc:picChg chg="del">
          <ac:chgData name="변 구훈" userId="3ff7b78a3b81e618" providerId="LiveId" clId="{9F5E3C80-CC36-433C-8D91-E2F43673E4A4}" dt="2021-11-06T13:43:30.704" v="281" actId="478"/>
          <ac:picMkLst>
            <pc:docMk/>
            <pc:sldMk cId="3282393008" sldId="381"/>
            <ac:picMk id="4" creationId="{D18C1A0C-68CB-4B66-BCB1-B3582423C7AB}"/>
          </ac:picMkLst>
        </pc:picChg>
        <pc:picChg chg="add mod">
          <ac:chgData name="변 구훈" userId="3ff7b78a3b81e618" providerId="LiveId" clId="{9F5E3C80-CC36-433C-8D91-E2F43673E4A4}" dt="2021-11-06T13:43:41.297" v="284" actId="1076"/>
          <ac:picMkLst>
            <pc:docMk/>
            <pc:sldMk cId="3282393008" sldId="381"/>
            <ac:picMk id="5" creationId="{6F007F5E-F04C-4784-8536-AB7B382506B3}"/>
          </ac:picMkLst>
        </pc:picChg>
      </pc:sldChg>
      <pc:sldChg chg="addSp delSp modSp add del mod">
        <pc:chgData name="변 구훈" userId="3ff7b78a3b81e618" providerId="LiveId" clId="{9F5E3C80-CC36-433C-8D91-E2F43673E4A4}" dt="2021-11-06T13:45:19.179" v="297" actId="1036"/>
        <pc:sldMkLst>
          <pc:docMk/>
          <pc:sldMk cId="3679090070" sldId="382"/>
        </pc:sldMkLst>
        <pc:picChg chg="add mod">
          <ac:chgData name="변 구훈" userId="3ff7b78a3b81e618" providerId="LiveId" clId="{9F5E3C80-CC36-433C-8D91-E2F43673E4A4}" dt="2021-11-06T13:45:19.179" v="297" actId="1036"/>
          <ac:picMkLst>
            <pc:docMk/>
            <pc:sldMk cId="3679090070" sldId="382"/>
            <ac:picMk id="4" creationId="{216902D7-4CA8-4BF4-9F18-AC5DC9C23C3B}"/>
          </ac:picMkLst>
        </pc:picChg>
        <pc:picChg chg="del mod">
          <ac:chgData name="변 구훈" userId="3ff7b78a3b81e618" providerId="LiveId" clId="{9F5E3C80-CC36-433C-8D91-E2F43673E4A4}" dt="2021-11-06T13:43:47.720" v="289" actId="478"/>
          <ac:picMkLst>
            <pc:docMk/>
            <pc:sldMk cId="3679090070" sldId="382"/>
            <ac:picMk id="5" creationId="{6F007F5E-F04C-4784-8536-AB7B382506B3}"/>
          </ac:picMkLst>
        </pc:picChg>
      </pc:sldChg>
      <pc:sldChg chg="addSp delSp modSp add mod">
        <pc:chgData name="변 구훈" userId="3ff7b78a3b81e618" providerId="LiveId" clId="{9F5E3C80-CC36-433C-8D91-E2F43673E4A4}" dt="2021-11-06T13:46:13.678" v="321" actId="164"/>
        <pc:sldMkLst>
          <pc:docMk/>
          <pc:sldMk cId="2828128309" sldId="383"/>
        </pc:sldMkLst>
        <pc:grpChg chg="add mod">
          <ac:chgData name="변 구훈" userId="3ff7b78a3b81e618" providerId="LiveId" clId="{9F5E3C80-CC36-433C-8D91-E2F43673E4A4}" dt="2021-11-06T13:46:13.678" v="321" actId="164"/>
          <ac:grpSpMkLst>
            <pc:docMk/>
            <pc:sldMk cId="2828128309" sldId="383"/>
            <ac:grpSpMk id="10" creationId="{62563108-91D9-45E6-BC8A-6C36E708C3F0}"/>
          </ac:grpSpMkLst>
        </pc:grpChg>
        <pc:picChg chg="del">
          <ac:chgData name="변 구훈" userId="3ff7b78a3b81e618" providerId="LiveId" clId="{9F5E3C80-CC36-433C-8D91-E2F43673E4A4}" dt="2021-11-06T13:45:23.139" v="299" actId="478"/>
          <ac:picMkLst>
            <pc:docMk/>
            <pc:sldMk cId="2828128309" sldId="383"/>
            <ac:picMk id="4" creationId="{216902D7-4CA8-4BF4-9F18-AC5DC9C23C3B}"/>
          </ac:picMkLst>
        </pc:picChg>
        <pc:picChg chg="add del mod">
          <ac:chgData name="변 구훈" userId="3ff7b78a3b81e618" providerId="LiveId" clId="{9F5E3C80-CC36-433C-8D91-E2F43673E4A4}" dt="2021-11-06T13:45:41.172" v="306" actId="478"/>
          <ac:picMkLst>
            <pc:docMk/>
            <pc:sldMk cId="2828128309" sldId="383"/>
            <ac:picMk id="5" creationId="{29793768-96A4-4C0C-856C-F6C4392686A0}"/>
          </ac:picMkLst>
        </pc:picChg>
        <pc:picChg chg="add mod">
          <ac:chgData name="변 구훈" userId="3ff7b78a3b81e618" providerId="LiveId" clId="{9F5E3C80-CC36-433C-8D91-E2F43673E4A4}" dt="2021-11-06T13:46:13.678" v="321" actId="164"/>
          <ac:picMkLst>
            <pc:docMk/>
            <pc:sldMk cId="2828128309" sldId="383"/>
            <ac:picMk id="7" creationId="{1659AECC-F7F3-451A-B22D-A2C3D7366415}"/>
          </ac:picMkLst>
        </pc:picChg>
        <pc:picChg chg="add mod">
          <ac:chgData name="변 구훈" userId="3ff7b78a3b81e618" providerId="LiveId" clId="{9F5E3C80-CC36-433C-8D91-E2F43673E4A4}" dt="2021-11-06T13:46:13.678" v="321" actId="164"/>
          <ac:picMkLst>
            <pc:docMk/>
            <pc:sldMk cId="2828128309" sldId="383"/>
            <ac:picMk id="9" creationId="{88627063-2BF4-4105-AF0B-E0F4DADB6634}"/>
          </ac:picMkLst>
        </pc:picChg>
      </pc:sldChg>
      <pc:sldChg chg="modSp add mod ord">
        <pc:chgData name="변 구훈" userId="3ff7b78a3b81e618" providerId="LiveId" clId="{9F5E3C80-CC36-433C-8D91-E2F43673E4A4}" dt="2021-11-06T13:45:39.808" v="305"/>
        <pc:sldMkLst>
          <pc:docMk/>
          <pc:sldMk cId="2403633998" sldId="384"/>
        </pc:sldMkLst>
        <pc:picChg chg="mod">
          <ac:chgData name="변 구훈" userId="3ff7b78a3b81e618" providerId="LiveId" clId="{9F5E3C80-CC36-433C-8D91-E2F43673E4A4}" dt="2021-11-06T13:45:38.361" v="303" actId="1076"/>
          <ac:picMkLst>
            <pc:docMk/>
            <pc:sldMk cId="2403633998" sldId="384"/>
            <ac:picMk id="5" creationId="{29793768-96A4-4C0C-856C-F6C4392686A0}"/>
          </ac:picMkLst>
        </pc:picChg>
      </pc:sldChg>
      <pc:sldChg chg="addSp delSp modSp add mod">
        <pc:chgData name="변 구훈" userId="3ff7b78a3b81e618" providerId="LiveId" clId="{9F5E3C80-CC36-433C-8D91-E2F43673E4A4}" dt="2021-11-06T13:46:53.031" v="325" actId="1076"/>
        <pc:sldMkLst>
          <pc:docMk/>
          <pc:sldMk cId="2846785557" sldId="385"/>
        </pc:sldMkLst>
        <pc:picChg chg="add mod">
          <ac:chgData name="변 구훈" userId="3ff7b78a3b81e618" providerId="LiveId" clId="{9F5E3C80-CC36-433C-8D91-E2F43673E4A4}" dt="2021-11-06T13:46:53.031" v="325" actId="1076"/>
          <ac:picMkLst>
            <pc:docMk/>
            <pc:sldMk cId="2846785557" sldId="385"/>
            <ac:picMk id="4" creationId="{1DBF6670-CEDA-440F-B813-707FC3D9F114}"/>
          </ac:picMkLst>
        </pc:picChg>
        <pc:picChg chg="del">
          <ac:chgData name="변 구훈" userId="3ff7b78a3b81e618" providerId="LiveId" clId="{9F5E3C80-CC36-433C-8D91-E2F43673E4A4}" dt="2021-11-06T13:46:15.455" v="322" actId="478"/>
          <ac:picMkLst>
            <pc:docMk/>
            <pc:sldMk cId="2846785557" sldId="385"/>
            <ac:picMk id="7" creationId="{1659AECC-F7F3-451A-B22D-A2C3D7366415}"/>
          </ac:picMkLst>
        </pc:picChg>
      </pc:sldChg>
      <pc:sldChg chg="addSp delSp modSp add mod">
        <pc:chgData name="변 구훈" userId="3ff7b78a3b81e618" providerId="LiveId" clId="{9F5E3C80-CC36-433C-8D91-E2F43673E4A4}" dt="2021-11-06T13:47:07.207" v="330" actId="1076"/>
        <pc:sldMkLst>
          <pc:docMk/>
          <pc:sldMk cId="886039306" sldId="386"/>
        </pc:sldMkLst>
        <pc:picChg chg="del">
          <ac:chgData name="변 구훈" userId="3ff7b78a3b81e618" providerId="LiveId" clId="{9F5E3C80-CC36-433C-8D91-E2F43673E4A4}" dt="2021-11-06T13:46:58.674" v="327" actId="478"/>
          <ac:picMkLst>
            <pc:docMk/>
            <pc:sldMk cId="886039306" sldId="386"/>
            <ac:picMk id="4" creationId="{1DBF6670-CEDA-440F-B813-707FC3D9F114}"/>
          </ac:picMkLst>
        </pc:picChg>
        <pc:picChg chg="add mod">
          <ac:chgData name="변 구훈" userId="3ff7b78a3b81e618" providerId="LiveId" clId="{9F5E3C80-CC36-433C-8D91-E2F43673E4A4}" dt="2021-11-06T13:47:07.207" v="330" actId="1076"/>
          <ac:picMkLst>
            <pc:docMk/>
            <pc:sldMk cId="886039306" sldId="386"/>
            <ac:picMk id="5" creationId="{FB78CC16-4636-44FE-8991-6BE7F40C9EEF}"/>
          </ac:picMkLst>
        </pc:picChg>
      </pc:sldChg>
      <pc:sldChg chg="addSp delSp add mod">
        <pc:chgData name="변 구훈" userId="3ff7b78a3b81e618" providerId="LiveId" clId="{9F5E3C80-CC36-433C-8D91-E2F43673E4A4}" dt="2021-11-06T13:47:20.632" v="333" actId="22"/>
        <pc:sldMkLst>
          <pc:docMk/>
          <pc:sldMk cId="388285058" sldId="387"/>
        </pc:sldMkLst>
        <pc:picChg chg="add">
          <ac:chgData name="변 구훈" userId="3ff7b78a3b81e618" providerId="LiveId" clId="{9F5E3C80-CC36-433C-8D91-E2F43673E4A4}" dt="2021-11-06T13:47:20.632" v="333" actId="22"/>
          <ac:picMkLst>
            <pc:docMk/>
            <pc:sldMk cId="388285058" sldId="387"/>
            <ac:picMk id="4" creationId="{1F4B70D9-09C5-4181-93FB-5F54056A80D2}"/>
          </ac:picMkLst>
        </pc:picChg>
        <pc:picChg chg="del">
          <ac:chgData name="변 구훈" userId="3ff7b78a3b81e618" providerId="LiveId" clId="{9F5E3C80-CC36-433C-8D91-E2F43673E4A4}" dt="2021-11-06T13:47:20.034" v="332" actId="478"/>
          <ac:picMkLst>
            <pc:docMk/>
            <pc:sldMk cId="388285058" sldId="387"/>
            <ac:picMk id="5" creationId="{FB78CC16-4636-44FE-8991-6BE7F40C9EEF}"/>
          </ac:picMkLst>
        </pc:picChg>
      </pc:sldChg>
      <pc:sldChg chg="addSp delSp modSp add mod">
        <pc:chgData name="변 구훈" userId="3ff7b78a3b81e618" providerId="LiveId" clId="{9F5E3C80-CC36-433C-8D91-E2F43673E4A4}" dt="2021-11-06T13:48:10.255" v="338" actId="1076"/>
        <pc:sldMkLst>
          <pc:docMk/>
          <pc:sldMk cId="4130618122" sldId="388"/>
        </pc:sldMkLst>
        <pc:picChg chg="del">
          <ac:chgData name="변 구훈" userId="3ff7b78a3b81e618" providerId="LiveId" clId="{9F5E3C80-CC36-433C-8D91-E2F43673E4A4}" dt="2021-11-06T13:47:35.154" v="335" actId="478"/>
          <ac:picMkLst>
            <pc:docMk/>
            <pc:sldMk cId="4130618122" sldId="388"/>
            <ac:picMk id="4" creationId="{1F4B70D9-09C5-4181-93FB-5F54056A80D2}"/>
          </ac:picMkLst>
        </pc:picChg>
        <pc:picChg chg="add mod">
          <ac:chgData name="변 구훈" userId="3ff7b78a3b81e618" providerId="LiveId" clId="{9F5E3C80-CC36-433C-8D91-E2F43673E4A4}" dt="2021-11-06T13:48:10.255" v="338" actId="1076"/>
          <ac:picMkLst>
            <pc:docMk/>
            <pc:sldMk cId="4130618122" sldId="388"/>
            <ac:picMk id="5" creationId="{ECF67A4E-CEEB-4082-9C1D-D11BA95BA86D}"/>
          </ac:picMkLst>
        </pc:picChg>
      </pc:sldChg>
      <pc:sldChg chg="addSp delSp modSp add mod">
        <pc:chgData name="변 구훈" userId="3ff7b78a3b81e618" providerId="LiveId" clId="{9F5E3C80-CC36-433C-8D91-E2F43673E4A4}" dt="2021-11-06T13:48:43.840" v="350" actId="1076"/>
        <pc:sldMkLst>
          <pc:docMk/>
          <pc:sldMk cId="2444168802" sldId="389"/>
        </pc:sldMkLst>
        <pc:grpChg chg="add mod">
          <ac:chgData name="변 구훈" userId="3ff7b78a3b81e618" providerId="LiveId" clId="{9F5E3C80-CC36-433C-8D91-E2F43673E4A4}" dt="2021-11-06T13:48:43.840" v="350" actId="1076"/>
          <ac:grpSpMkLst>
            <pc:docMk/>
            <pc:sldMk cId="2444168802" sldId="389"/>
            <ac:grpSpMk id="8" creationId="{A1C9FC3C-F3EF-4FA2-A1C6-FB5DF38D99B8}"/>
          </ac:grpSpMkLst>
        </pc:grpChg>
        <pc:picChg chg="add mod">
          <ac:chgData name="변 구훈" userId="3ff7b78a3b81e618" providerId="LiveId" clId="{9F5E3C80-CC36-433C-8D91-E2F43673E4A4}" dt="2021-11-06T13:48:42.814" v="349" actId="164"/>
          <ac:picMkLst>
            <pc:docMk/>
            <pc:sldMk cId="2444168802" sldId="389"/>
            <ac:picMk id="4" creationId="{991B715A-011A-4239-96DB-B7D509BA8A7B}"/>
          </ac:picMkLst>
        </pc:picChg>
        <pc:picChg chg="del">
          <ac:chgData name="변 구훈" userId="3ff7b78a3b81e618" providerId="LiveId" clId="{9F5E3C80-CC36-433C-8D91-E2F43673E4A4}" dt="2021-11-06T13:48:12.969" v="340" actId="478"/>
          <ac:picMkLst>
            <pc:docMk/>
            <pc:sldMk cId="2444168802" sldId="389"/>
            <ac:picMk id="5" creationId="{ECF67A4E-CEEB-4082-9C1D-D11BA95BA86D}"/>
          </ac:picMkLst>
        </pc:picChg>
        <pc:picChg chg="add mod">
          <ac:chgData name="변 구훈" userId="3ff7b78a3b81e618" providerId="LiveId" clId="{9F5E3C80-CC36-433C-8D91-E2F43673E4A4}" dt="2021-11-06T13:48:42.814" v="349" actId="164"/>
          <ac:picMkLst>
            <pc:docMk/>
            <pc:sldMk cId="2444168802" sldId="389"/>
            <ac:picMk id="7" creationId="{71F9E972-2E7A-472B-BFAF-29F58DCE3DD8}"/>
          </ac:picMkLst>
        </pc:picChg>
      </pc:sldChg>
      <pc:sldChg chg="addSp delSp modSp add mod">
        <pc:chgData name="변 구훈" userId="3ff7b78a3b81e618" providerId="LiveId" clId="{9F5E3C80-CC36-433C-8D91-E2F43673E4A4}" dt="2021-11-06T13:49:17.272" v="436" actId="1076"/>
        <pc:sldMkLst>
          <pc:docMk/>
          <pc:sldMk cId="4223881569" sldId="390"/>
        </pc:sldMkLst>
        <pc:spChg chg="add mod">
          <ac:chgData name="변 구훈" userId="3ff7b78a3b81e618" providerId="LiveId" clId="{9F5E3C80-CC36-433C-8D91-E2F43673E4A4}" dt="2021-11-06T13:49:17.272" v="436" actId="1076"/>
          <ac:spMkLst>
            <pc:docMk/>
            <pc:sldMk cId="4223881569" sldId="390"/>
            <ac:spMk id="9" creationId="{F1C57831-3558-4522-8B21-A636C60EDA09}"/>
          </ac:spMkLst>
        </pc:spChg>
        <pc:grpChg chg="del">
          <ac:chgData name="변 구훈" userId="3ff7b78a3b81e618" providerId="LiveId" clId="{9F5E3C80-CC36-433C-8D91-E2F43673E4A4}" dt="2021-11-06T13:48:54.157" v="352" actId="478"/>
          <ac:grpSpMkLst>
            <pc:docMk/>
            <pc:sldMk cId="4223881569" sldId="390"/>
            <ac:grpSpMk id="8" creationId="{A1C9FC3C-F3EF-4FA2-A1C6-FB5DF38D99B8}"/>
          </ac:grpSpMkLst>
        </pc:grpChg>
        <pc:picChg chg="add">
          <ac:chgData name="변 구훈" userId="3ff7b78a3b81e618" providerId="LiveId" clId="{9F5E3C80-CC36-433C-8D91-E2F43673E4A4}" dt="2021-11-06T13:48:54.930" v="353" actId="22"/>
          <ac:picMkLst>
            <pc:docMk/>
            <pc:sldMk cId="4223881569" sldId="390"/>
            <ac:picMk id="5" creationId="{2222AD20-DD59-4E8F-9C19-4DBA39B3214B}"/>
          </ac:picMkLst>
        </pc:picChg>
      </pc:sldChg>
      <pc:sldChg chg="addSp delSp modSp add mod">
        <pc:chgData name="변 구훈" userId="3ff7b78a3b81e618" providerId="LiveId" clId="{9F5E3C80-CC36-433C-8D91-E2F43673E4A4}" dt="2021-11-06T13:49:26.923" v="441" actId="478"/>
        <pc:sldMkLst>
          <pc:docMk/>
          <pc:sldMk cId="3183193410" sldId="391"/>
        </pc:sldMkLst>
        <pc:spChg chg="del">
          <ac:chgData name="변 구훈" userId="3ff7b78a3b81e618" providerId="LiveId" clId="{9F5E3C80-CC36-433C-8D91-E2F43673E4A4}" dt="2021-11-06T13:49:25.202" v="439" actId="478"/>
          <ac:spMkLst>
            <pc:docMk/>
            <pc:sldMk cId="3183193410" sldId="391"/>
            <ac:spMk id="9" creationId="{F1C57831-3558-4522-8B21-A636C60EDA09}"/>
          </ac:spMkLst>
        </pc:spChg>
        <pc:picChg chg="add">
          <ac:chgData name="변 구훈" userId="3ff7b78a3b81e618" providerId="LiveId" clId="{9F5E3C80-CC36-433C-8D91-E2F43673E4A4}" dt="2021-11-06T13:49:25.370" v="440" actId="22"/>
          <ac:picMkLst>
            <pc:docMk/>
            <pc:sldMk cId="3183193410" sldId="391"/>
            <ac:picMk id="4" creationId="{0E083129-2ABE-464A-AC0E-3D64F225DF62}"/>
          </ac:picMkLst>
        </pc:picChg>
        <pc:picChg chg="del">
          <ac:chgData name="변 구훈" userId="3ff7b78a3b81e618" providerId="LiveId" clId="{9F5E3C80-CC36-433C-8D91-E2F43673E4A4}" dt="2021-11-06T13:49:26.923" v="441" actId="478"/>
          <ac:picMkLst>
            <pc:docMk/>
            <pc:sldMk cId="3183193410" sldId="391"/>
            <ac:picMk id="5" creationId="{2222AD20-DD59-4E8F-9C19-4DBA39B3214B}"/>
          </ac:picMkLst>
        </pc:picChg>
        <pc:picChg chg="add del mod">
          <ac:chgData name="변 구훈" userId="3ff7b78a3b81e618" providerId="LiveId" clId="{9F5E3C80-CC36-433C-8D91-E2F43673E4A4}" dt="2021-11-06T13:49:25.202" v="439" actId="478"/>
          <ac:picMkLst>
            <pc:docMk/>
            <pc:sldMk cId="3183193410" sldId="391"/>
            <ac:picMk id="6" creationId="{1799CE78-2582-4C66-801B-643662C75E8D}"/>
          </ac:picMkLst>
        </pc:picChg>
      </pc:sldChg>
      <pc:sldChg chg="addSp delSp modSp add mod">
        <pc:chgData name="변 구훈" userId="3ff7b78a3b81e618" providerId="LiveId" clId="{9F5E3C80-CC36-433C-8D91-E2F43673E4A4}" dt="2021-11-06T17:05:25.941" v="469" actId="164"/>
        <pc:sldMkLst>
          <pc:docMk/>
          <pc:sldMk cId="991996903" sldId="392"/>
        </pc:sldMkLst>
        <pc:spChg chg="mod">
          <ac:chgData name="변 구훈" userId="3ff7b78a3b81e618" providerId="LiveId" clId="{9F5E3C80-CC36-433C-8D91-E2F43673E4A4}" dt="2021-11-06T13:50:10.189" v="453"/>
          <ac:spMkLst>
            <pc:docMk/>
            <pc:sldMk cId="991996903" sldId="392"/>
            <ac:spMk id="2" creationId="{00000000-0000-0000-0000-000000000000}"/>
          </ac:spMkLst>
        </pc:spChg>
        <pc:spChg chg="add del mod">
          <ac:chgData name="변 구훈" userId="3ff7b78a3b81e618" providerId="LiveId" clId="{9F5E3C80-CC36-433C-8D91-E2F43673E4A4}" dt="2021-11-06T17:04:53.578" v="456" actId="478"/>
          <ac:spMkLst>
            <pc:docMk/>
            <pc:sldMk cId="991996903" sldId="392"/>
            <ac:spMk id="5" creationId="{8862BDCB-158F-41D8-8E4C-5453FA51A8BD}"/>
          </ac:spMkLst>
        </pc:spChg>
        <pc:grpChg chg="add mod">
          <ac:chgData name="변 구훈" userId="3ff7b78a3b81e618" providerId="LiveId" clId="{9F5E3C80-CC36-433C-8D91-E2F43673E4A4}" dt="2021-11-06T17:05:25.941" v="469" actId="164"/>
          <ac:grpSpMkLst>
            <pc:docMk/>
            <pc:sldMk cId="991996903" sldId="392"/>
            <ac:grpSpMk id="9" creationId="{22CBBBEC-3CA8-4580-B1EB-C37054F21681}"/>
          </ac:grpSpMkLst>
        </pc:grpChg>
        <pc:picChg chg="del">
          <ac:chgData name="변 구훈" userId="3ff7b78a3b81e618" providerId="LiveId" clId="{9F5E3C80-CC36-433C-8D91-E2F43673E4A4}" dt="2021-11-06T13:50:10.846" v="454" actId="478"/>
          <ac:picMkLst>
            <pc:docMk/>
            <pc:sldMk cId="991996903" sldId="392"/>
            <ac:picMk id="4" creationId="{0E083129-2ABE-464A-AC0E-3D64F225DF62}"/>
          </ac:picMkLst>
        </pc:picChg>
        <pc:picChg chg="add mod">
          <ac:chgData name="변 구훈" userId="3ff7b78a3b81e618" providerId="LiveId" clId="{9F5E3C80-CC36-433C-8D91-E2F43673E4A4}" dt="2021-11-06T17:05:25.941" v="469" actId="164"/>
          <ac:picMkLst>
            <pc:docMk/>
            <pc:sldMk cId="991996903" sldId="392"/>
            <ac:picMk id="6" creationId="{5EFFB937-FF38-4257-9464-C1E80D07D426}"/>
          </ac:picMkLst>
        </pc:picChg>
        <pc:picChg chg="add mod">
          <ac:chgData name="변 구훈" userId="3ff7b78a3b81e618" providerId="LiveId" clId="{9F5E3C80-CC36-433C-8D91-E2F43673E4A4}" dt="2021-11-06T17:05:25.941" v="469" actId="164"/>
          <ac:picMkLst>
            <pc:docMk/>
            <pc:sldMk cId="991996903" sldId="392"/>
            <ac:picMk id="8" creationId="{53F38081-BCF3-4569-A7F9-C23D0CDAD3D4}"/>
          </ac:picMkLst>
        </pc:picChg>
      </pc:sldChg>
      <pc:sldChg chg="addSp delSp modSp add mod">
        <pc:chgData name="변 구훈" userId="3ff7b78a3b81e618" providerId="LiveId" clId="{9F5E3C80-CC36-433C-8D91-E2F43673E4A4}" dt="2021-11-06T17:07:00.886" v="523" actId="1076"/>
        <pc:sldMkLst>
          <pc:docMk/>
          <pc:sldMk cId="4273343875" sldId="393"/>
        </pc:sldMkLst>
        <pc:spChg chg="add mod">
          <ac:chgData name="변 구훈" userId="3ff7b78a3b81e618" providerId="LiveId" clId="{9F5E3C80-CC36-433C-8D91-E2F43673E4A4}" dt="2021-11-06T17:06:45.127" v="520" actId="14100"/>
          <ac:spMkLst>
            <pc:docMk/>
            <pc:sldMk cId="4273343875" sldId="393"/>
            <ac:spMk id="7" creationId="{4B06D994-C9AE-4A43-9C6E-D3838FB53FDF}"/>
          </ac:spMkLst>
        </pc:spChg>
        <pc:grpChg chg="del">
          <ac:chgData name="변 구훈" userId="3ff7b78a3b81e618" providerId="LiveId" clId="{9F5E3C80-CC36-433C-8D91-E2F43673E4A4}" dt="2021-11-06T17:05:41.836" v="471" actId="478"/>
          <ac:grpSpMkLst>
            <pc:docMk/>
            <pc:sldMk cId="4273343875" sldId="393"/>
            <ac:grpSpMk id="9" creationId="{22CBBBEC-3CA8-4580-B1EB-C37054F21681}"/>
          </ac:grpSpMkLst>
        </pc:grpChg>
        <pc:picChg chg="add mod">
          <ac:chgData name="변 구훈" userId="3ff7b78a3b81e618" providerId="LiveId" clId="{9F5E3C80-CC36-433C-8D91-E2F43673E4A4}" dt="2021-11-06T17:07:00.886" v="523" actId="1076"/>
          <ac:picMkLst>
            <pc:docMk/>
            <pc:sldMk cId="4273343875" sldId="393"/>
            <ac:picMk id="4" creationId="{CED2D94F-D5C2-402B-B2BC-52FD6F96E671}"/>
          </ac:picMkLst>
        </pc:picChg>
      </pc:sldChg>
      <pc:sldChg chg="addSp delSp modSp add mod">
        <pc:chgData name="변 구훈" userId="3ff7b78a3b81e618" providerId="LiveId" clId="{9F5E3C80-CC36-433C-8D91-E2F43673E4A4}" dt="2021-11-06T17:07:25.470" v="530" actId="1038"/>
        <pc:sldMkLst>
          <pc:docMk/>
          <pc:sldMk cId="1013156342" sldId="394"/>
        </pc:sldMkLst>
        <pc:spChg chg="del">
          <ac:chgData name="변 구훈" userId="3ff7b78a3b81e618" providerId="LiveId" clId="{9F5E3C80-CC36-433C-8D91-E2F43673E4A4}" dt="2021-11-06T17:07:04.896" v="525" actId="478"/>
          <ac:spMkLst>
            <pc:docMk/>
            <pc:sldMk cId="1013156342" sldId="394"/>
            <ac:spMk id="7" creationId="{4B06D994-C9AE-4A43-9C6E-D3838FB53FDF}"/>
          </ac:spMkLst>
        </pc:spChg>
        <pc:picChg chg="del">
          <ac:chgData name="변 구훈" userId="3ff7b78a3b81e618" providerId="LiveId" clId="{9F5E3C80-CC36-433C-8D91-E2F43673E4A4}" dt="2021-11-06T17:07:04.896" v="525" actId="478"/>
          <ac:picMkLst>
            <pc:docMk/>
            <pc:sldMk cId="1013156342" sldId="394"/>
            <ac:picMk id="4" creationId="{CED2D94F-D5C2-402B-B2BC-52FD6F96E671}"/>
          </ac:picMkLst>
        </pc:picChg>
        <pc:picChg chg="add mod">
          <ac:chgData name="변 구훈" userId="3ff7b78a3b81e618" providerId="LiveId" clId="{9F5E3C80-CC36-433C-8D91-E2F43673E4A4}" dt="2021-11-06T17:07:25.470" v="530" actId="1038"/>
          <ac:picMkLst>
            <pc:docMk/>
            <pc:sldMk cId="1013156342" sldId="394"/>
            <ac:picMk id="5" creationId="{7E69F0D1-2985-48EF-908C-D413F20B68CF}"/>
          </ac:picMkLst>
        </pc:picChg>
      </pc:sldChg>
      <pc:sldChg chg="addSp delSp modSp add mod">
        <pc:chgData name="변 구훈" userId="3ff7b78a3b81e618" providerId="LiveId" clId="{9F5E3C80-CC36-433C-8D91-E2F43673E4A4}" dt="2021-11-06T17:07:42.038" v="534" actId="1076"/>
        <pc:sldMkLst>
          <pc:docMk/>
          <pc:sldMk cId="3458575318" sldId="395"/>
        </pc:sldMkLst>
        <pc:picChg chg="add mod">
          <ac:chgData name="변 구훈" userId="3ff7b78a3b81e618" providerId="LiveId" clId="{9F5E3C80-CC36-433C-8D91-E2F43673E4A4}" dt="2021-11-06T17:07:42.038" v="534" actId="1076"/>
          <ac:picMkLst>
            <pc:docMk/>
            <pc:sldMk cId="3458575318" sldId="395"/>
            <ac:picMk id="4" creationId="{A5680C19-D344-46DE-ACE6-6D9D5341F6FF}"/>
          </ac:picMkLst>
        </pc:picChg>
        <pc:picChg chg="del">
          <ac:chgData name="변 구훈" userId="3ff7b78a3b81e618" providerId="LiveId" clId="{9F5E3C80-CC36-433C-8D91-E2F43673E4A4}" dt="2021-11-06T17:07:28.963" v="532" actId="478"/>
          <ac:picMkLst>
            <pc:docMk/>
            <pc:sldMk cId="3458575318" sldId="395"/>
            <ac:picMk id="5" creationId="{7E69F0D1-2985-48EF-908C-D413F20B68CF}"/>
          </ac:picMkLst>
        </pc:picChg>
      </pc:sldChg>
      <pc:sldChg chg="addSp delSp modSp add mod">
        <pc:chgData name="변 구훈" userId="3ff7b78a3b81e618" providerId="LiveId" clId="{9F5E3C80-CC36-433C-8D91-E2F43673E4A4}" dt="2021-11-06T17:09:20.551" v="613" actId="27636"/>
        <pc:sldMkLst>
          <pc:docMk/>
          <pc:sldMk cId="3643937543" sldId="396"/>
        </pc:sldMkLst>
        <pc:spChg chg="add mod">
          <ac:chgData name="변 구훈" userId="3ff7b78a3b81e618" providerId="LiveId" clId="{9F5E3C80-CC36-433C-8D91-E2F43673E4A4}" dt="2021-11-06T17:09:20.551" v="613" actId="27636"/>
          <ac:spMkLst>
            <pc:docMk/>
            <pc:sldMk cId="3643937543" sldId="396"/>
            <ac:spMk id="6" creationId="{1024723D-0297-4D2B-A4CE-1103DE8D1AC2}"/>
          </ac:spMkLst>
        </pc:spChg>
        <pc:picChg chg="del">
          <ac:chgData name="변 구훈" userId="3ff7b78a3b81e618" providerId="LiveId" clId="{9F5E3C80-CC36-433C-8D91-E2F43673E4A4}" dt="2021-11-06T17:07:54.716" v="536" actId="478"/>
          <ac:picMkLst>
            <pc:docMk/>
            <pc:sldMk cId="3643937543" sldId="396"/>
            <ac:picMk id="4" creationId="{A5680C19-D344-46DE-ACE6-6D9D5341F6FF}"/>
          </ac:picMkLst>
        </pc:picChg>
        <pc:picChg chg="add mod">
          <ac:chgData name="변 구훈" userId="3ff7b78a3b81e618" providerId="LiveId" clId="{9F5E3C80-CC36-433C-8D91-E2F43673E4A4}" dt="2021-11-06T17:09:04.526" v="569" actId="1076"/>
          <ac:picMkLst>
            <pc:docMk/>
            <pc:sldMk cId="3643937543" sldId="396"/>
            <ac:picMk id="5" creationId="{87EC0411-6104-41B3-A72C-6FA1ECEFF115}"/>
          </ac:picMkLst>
        </pc:picChg>
      </pc:sldChg>
      <pc:sldChg chg="addSp delSp modSp add mod">
        <pc:chgData name="변 구훈" userId="3ff7b78a3b81e618" providerId="LiveId" clId="{9F5E3C80-CC36-433C-8D91-E2F43673E4A4}" dt="2021-11-06T17:17:31.008" v="733" actId="20577"/>
        <pc:sldMkLst>
          <pc:docMk/>
          <pc:sldMk cId="2747034090" sldId="397"/>
        </pc:sldMkLst>
        <pc:spChg chg="add del">
          <ac:chgData name="변 구훈" userId="3ff7b78a3b81e618" providerId="LiveId" clId="{9F5E3C80-CC36-433C-8D91-E2F43673E4A4}" dt="2021-11-06T17:08:18.780" v="545" actId="22"/>
          <ac:spMkLst>
            <pc:docMk/>
            <pc:sldMk cId="2747034090" sldId="397"/>
            <ac:spMk id="6" creationId="{104119DC-3F1C-4E32-9CCF-EBD57DCF8A1E}"/>
          </ac:spMkLst>
        </pc:spChg>
        <pc:spChg chg="add mod">
          <ac:chgData name="변 구훈" userId="3ff7b78a3b81e618" providerId="LiveId" clId="{9F5E3C80-CC36-433C-8D91-E2F43673E4A4}" dt="2021-11-06T17:17:31.008" v="733" actId="20577"/>
          <ac:spMkLst>
            <pc:docMk/>
            <pc:sldMk cId="2747034090" sldId="397"/>
            <ac:spMk id="8" creationId="{693529F4-295E-4616-A489-28C258247E60}"/>
          </ac:spMkLst>
        </pc:spChg>
        <pc:picChg chg="del">
          <ac:chgData name="변 구훈" userId="3ff7b78a3b81e618" providerId="LiveId" clId="{9F5E3C80-CC36-433C-8D91-E2F43673E4A4}" dt="2021-11-06T17:08:05.222" v="543" actId="478"/>
          <ac:picMkLst>
            <pc:docMk/>
            <pc:sldMk cId="2747034090" sldId="397"/>
            <ac:picMk id="5" creationId="{87EC0411-6104-41B3-A72C-6FA1ECEFF115}"/>
          </ac:picMkLst>
        </pc:picChg>
        <pc:picChg chg="add mod">
          <ac:chgData name="변 구훈" userId="3ff7b78a3b81e618" providerId="LiveId" clId="{9F5E3C80-CC36-433C-8D91-E2F43673E4A4}" dt="2021-11-06T17:17:29.471" v="730" actId="1076"/>
          <ac:picMkLst>
            <pc:docMk/>
            <pc:sldMk cId="2747034090" sldId="397"/>
            <ac:picMk id="7" creationId="{A2112E10-0938-44AC-8ADD-DF36BE12AB00}"/>
          </ac:picMkLst>
        </pc:picChg>
      </pc:sldChg>
      <pc:sldChg chg="addSp delSp modSp add mod">
        <pc:chgData name="변 구훈" userId="3ff7b78a3b81e618" providerId="LiveId" clId="{9F5E3C80-CC36-433C-8D91-E2F43673E4A4}" dt="2021-11-06T17:10:09.222" v="628" actId="1076"/>
        <pc:sldMkLst>
          <pc:docMk/>
          <pc:sldMk cId="1180298148" sldId="398"/>
        </pc:sldMkLst>
        <pc:spChg chg="del">
          <ac:chgData name="변 구훈" userId="3ff7b78a3b81e618" providerId="LiveId" clId="{9F5E3C80-CC36-433C-8D91-E2F43673E4A4}" dt="2021-11-06T17:09:35.938" v="615" actId="478"/>
          <ac:spMkLst>
            <pc:docMk/>
            <pc:sldMk cId="1180298148" sldId="398"/>
            <ac:spMk id="6" creationId="{1024723D-0297-4D2B-A4CE-1103DE8D1AC2}"/>
          </ac:spMkLst>
        </pc:spChg>
        <pc:grpChg chg="add mod">
          <ac:chgData name="변 구훈" userId="3ff7b78a3b81e618" providerId="LiveId" clId="{9F5E3C80-CC36-433C-8D91-E2F43673E4A4}" dt="2021-11-06T17:10:09.222" v="628" actId="1076"/>
          <ac:grpSpMkLst>
            <pc:docMk/>
            <pc:sldMk cId="1180298148" sldId="398"/>
            <ac:grpSpMk id="9" creationId="{CAAAAEAB-53BF-45A4-9C11-9AE990E8F25D}"/>
          </ac:grpSpMkLst>
        </pc:grpChg>
        <pc:picChg chg="add mod">
          <ac:chgData name="변 구훈" userId="3ff7b78a3b81e618" providerId="LiveId" clId="{9F5E3C80-CC36-433C-8D91-E2F43673E4A4}" dt="2021-11-06T17:10:07.359" v="627" actId="164"/>
          <ac:picMkLst>
            <pc:docMk/>
            <pc:sldMk cId="1180298148" sldId="398"/>
            <ac:picMk id="4" creationId="{93FB4AD6-3B2D-43C0-87A3-4DF4408F02AF}"/>
          </ac:picMkLst>
        </pc:picChg>
        <pc:picChg chg="del">
          <ac:chgData name="변 구훈" userId="3ff7b78a3b81e618" providerId="LiveId" clId="{9F5E3C80-CC36-433C-8D91-E2F43673E4A4}" dt="2021-11-06T17:09:35.938" v="615" actId="478"/>
          <ac:picMkLst>
            <pc:docMk/>
            <pc:sldMk cId="1180298148" sldId="398"/>
            <ac:picMk id="5" creationId="{87EC0411-6104-41B3-A72C-6FA1ECEFF115}"/>
          </ac:picMkLst>
        </pc:picChg>
        <pc:picChg chg="add mod">
          <ac:chgData name="변 구훈" userId="3ff7b78a3b81e618" providerId="LiveId" clId="{9F5E3C80-CC36-433C-8D91-E2F43673E4A4}" dt="2021-11-06T17:10:07.359" v="627" actId="164"/>
          <ac:picMkLst>
            <pc:docMk/>
            <pc:sldMk cId="1180298148" sldId="398"/>
            <ac:picMk id="8" creationId="{EB9DD186-7241-47AE-91CC-FB31209D30D4}"/>
          </ac:picMkLst>
        </pc:picChg>
      </pc:sldChg>
      <pc:sldChg chg="addSp delSp modSp add mod">
        <pc:chgData name="변 구훈" userId="3ff7b78a3b81e618" providerId="LiveId" clId="{9F5E3C80-CC36-433C-8D91-E2F43673E4A4}" dt="2021-11-06T17:10:37.086" v="633" actId="1076"/>
        <pc:sldMkLst>
          <pc:docMk/>
          <pc:sldMk cId="326525148" sldId="399"/>
        </pc:sldMkLst>
        <pc:grpChg chg="del">
          <ac:chgData name="변 구훈" userId="3ff7b78a3b81e618" providerId="LiveId" clId="{9F5E3C80-CC36-433C-8D91-E2F43673E4A4}" dt="2021-11-06T17:10:11.722" v="630" actId="478"/>
          <ac:grpSpMkLst>
            <pc:docMk/>
            <pc:sldMk cId="326525148" sldId="399"/>
            <ac:grpSpMk id="9" creationId="{CAAAAEAB-53BF-45A4-9C11-9AE990E8F25D}"/>
          </ac:grpSpMkLst>
        </pc:grpChg>
        <pc:picChg chg="add mod">
          <ac:chgData name="변 구훈" userId="3ff7b78a3b81e618" providerId="LiveId" clId="{9F5E3C80-CC36-433C-8D91-E2F43673E4A4}" dt="2021-11-06T17:10:37.086" v="633" actId="1076"/>
          <ac:picMkLst>
            <pc:docMk/>
            <pc:sldMk cId="326525148" sldId="399"/>
            <ac:picMk id="5" creationId="{6C87AF91-516E-48C5-9738-983B5765D76B}"/>
          </ac:picMkLst>
        </pc:picChg>
      </pc:sldChg>
      <pc:sldChg chg="addSp delSp modSp add mod">
        <pc:chgData name="변 구훈" userId="3ff7b78a3b81e618" providerId="LiveId" clId="{9F5E3C80-CC36-433C-8D91-E2F43673E4A4}" dt="2021-11-06T17:11:22.975" v="646" actId="1076"/>
        <pc:sldMkLst>
          <pc:docMk/>
          <pc:sldMk cId="3782068247" sldId="400"/>
        </pc:sldMkLst>
        <pc:grpChg chg="add mod">
          <ac:chgData name="변 구훈" userId="3ff7b78a3b81e618" providerId="LiveId" clId="{9F5E3C80-CC36-433C-8D91-E2F43673E4A4}" dt="2021-11-06T17:11:22.975" v="646" actId="1076"/>
          <ac:grpSpMkLst>
            <pc:docMk/>
            <pc:sldMk cId="3782068247" sldId="400"/>
            <ac:grpSpMk id="8" creationId="{791C2668-E35B-4623-B46E-F785E6D46328}"/>
          </ac:grpSpMkLst>
        </pc:grpChg>
        <pc:picChg chg="add mod">
          <ac:chgData name="변 구훈" userId="3ff7b78a3b81e618" providerId="LiveId" clId="{9F5E3C80-CC36-433C-8D91-E2F43673E4A4}" dt="2021-11-06T17:11:21.735" v="645" actId="164"/>
          <ac:picMkLst>
            <pc:docMk/>
            <pc:sldMk cId="3782068247" sldId="400"/>
            <ac:picMk id="4" creationId="{2F0DE82B-0062-48AA-A8AF-209DB670C44D}"/>
          </ac:picMkLst>
        </pc:picChg>
        <pc:picChg chg="del">
          <ac:chgData name="변 구훈" userId="3ff7b78a3b81e618" providerId="LiveId" clId="{9F5E3C80-CC36-433C-8D91-E2F43673E4A4}" dt="2021-11-06T17:10:49.290" v="635" actId="478"/>
          <ac:picMkLst>
            <pc:docMk/>
            <pc:sldMk cId="3782068247" sldId="400"/>
            <ac:picMk id="5" creationId="{6C87AF91-516E-48C5-9738-983B5765D76B}"/>
          </ac:picMkLst>
        </pc:picChg>
        <pc:picChg chg="add mod">
          <ac:chgData name="변 구훈" userId="3ff7b78a3b81e618" providerId="LiveId" clId="{9F5E3C80-CC36-433C-8D91-E2F43673E4A4}" dt="2021-11-06T17:11:21.735" v="645" actId="164"/>
          <ac:picMkLst>
            <pc:docMk/>
            <pc:sldMk cId="3782068247" sldId="400"/>
            <ac:picMk id="7" creationId="{EFE88AAF-04DF-4F98-835B-FAB168D0019A}"/>
          </ac:picMkLst>
        </pc:picChg>
      </pc:sldChg>
      <pc:sldChg chg="addSp delSp modSp add mod">
        <pc:chgData name="변 구훈" userId="3ff7b78a3b81e618" providerId="LiveId" clId="{9F5E3C80-CC36-433C-8D91-E2F43673E4A4}" dt="2021-11-06T17:12:23.679" v="663" actId="1076"/>
        <pc:sldMkLst>
          <pc:docMk/>
          <pc:sldMk cId="3821113179" sldId="401"/>
        </pc:sldMkLst>
        <pc:grpChg chg="del">
          <ac:chgData name="변 구훈" userId="3ff7b78a3b81e618" providerId="LiveId" clId="{9F5E3C80-CC36-433C-8D91-E2F43673E4A4}" dt="2021-11-06T17:11:27.207" v="648" actId="478"/>
          <ac:grpSpMkLst>
            <pc:docMk/>
            <pc:sldMk cId="3821113179" sldId="401"/>
            <ac:grpSpMk id="8" creationId="{791C2668-E35B-4623-B46E-F785E6D46328}"/>
          </ac:grpSpMkLst>
        </pc:grpChg>
        <pc:grpChg chg="add del mod">
          <ac:chgData name="변 구훈" userId="3ff7b78a3b81e618" providerId="LiveId" clId="{9F5E3C80-CC36-433C-8D91-E2F43673E4A4}" dt="2021-11-06T17:12:16.654" v="660" actId="165"/>
          <ac:grpSpMkLst>
            <pc:docMk/>
            <pc:sldMk cId="3821113179" sldId="401"/>
            <ac:grpSpMk id="10" creationId="{E8466CCD-264E-4B50-B931-43275691C751}"/>
          </ac:grpSpMkLst>
        </pc:grpChg>
        <pc:grpChg chg="add mod">
          <ac:chgData name="변 구훈" userId="3ff7b78a3b81e618" providerId="LiveId" clId="{9F5E3C80-CC36-433C-8D91-E2F43673E4A4}" dt="2021-11-06T17:12:23.679" v="663" actId="1076"/>
          <ac:grpSpMkLst>
            <pc:docMk/>
            <pc:sldMk cId="3821113179" sldId="401"/>
            <ac:grpSpMk id="11" creationId="{4C891966-FFAC-46B3-8E3D-D39118B6EC32}"/>
          </ac:grpSpMkLst>
        </pc:grpChg>
        <pc:picChg chg="add mod topLvl">
          <ac:chgData name="변 구훈" userId="3ff7b78a3b81e618" providerId="LiveId" clId="{9F5E3C80-CC36-433C-8D91-E2F43673E4A4}" dt="2021-11-06T17:12:20.370" v="662" actId="164"/>
          <ac:picMkLst>
            <pc:docMk/>
            <pc:sldMk cId="3821113179" sldId="401"/>
            <ac:picMk id="5" creationId="{1C5EBFBE-0E44-412A-B9B9-B7B8A8A0239C}"/>
          </ac:picMkLst>
        </pc:picChg>
        <pc:picChg chg="add mod topLvl">
          <ac:chgData name="변 구훈" userId="3ff7b78a3b81e618" providerId="LiveId" clId="{9F5E3C80-CC36-433C-8D91-E2F43673E4A4}" dt="2021-11-06T17:12:20.370" v="662" actId="164"/>
          <ac:picMkLst>
            <pc:docMk/>
            <pc:sldMk cId="3821113179" sldId="401"/>
            <ac:picMk id="9" creationId="{EE6AFBB5-8334-4288-86A1-31521B277C8F}"/>
          </ac:picMkLst>
        </pc:picChg>
      </pc:sldChg>
      <pc:sldChg chg="addSp delSp modSp add mod">
        <pc:chgData name="변 구훈" userId="3ff7b78a3b81e618" providerId="LiveId" clId="{9F5E3C80-CC36-433C-8D91-E2F43673E4A4}" dt="2021-11-06T17:13:15.336" v="675" actId="1076"/>
        <pc:sldMkLst>
          <pc:docMk/>
          <pc:sldMk cId="1989507903" sldId="402"/>
        </pc:sldMkLst>
        <pc:grpChg chg="add mod">
          <ac:chgData name="변 구훈" userId="3ff7b78a3b81e618" providerId="LiveId" clId="{9F5E3C80-CC36-433C-8D91-E2F43673E4A4}" dt="2021-11-06T17:13:15.336" v="675" actId="1076"/>
          <ac:grpSpMkLst>
            <pc:docMk/>
            <pc:sldMk cId="1989507903" sldId="402"/>
            <ac:grpSpMk id="8" creationId="{491FBC91-2A94-4FBD-8CC5-BF96D517A882}"/>
          </ac:grpSpMkLst>
        </pc:grpChg>
        <pc:grpChg chg="del">
          <ac:chgData name="변 구훈" userId="3ff7b78a3b81e618" providerId="LiveId" clId="{9F5E3C80-CC36-433C-8D91-E2F43673E4A4}" dt="2021-11-06T17:12:38.419" v="665" actId="478"/>
          <ac:grpSpMkLst>
            <pc:docMk/>
            <pc:sldMk cId="1989507903" sldId="402"/>
            <ac:grpSpMk id="11" creationId="{4C891966-FFAC-46B3-8E3D-D39118B6EC32}"/>
          </ac:grpSpMkLst>
        </pc:grpChg>
        <pc:picChg chg="add mod">
          <ac:chgData name="변 구훈" userId="3ff7b78a3b81e618" providerId="LiveId" clId="{9F5E3C80-CC36-433C-8D91-E2F43673E4A4}" dt="2021-11-06T17:13:13.907" v="674" actId="164"/>
          <ac:picMkLst>
            <pc:docMk/>
            <pc:sldMk cId="1989507903" sldId="402"/>
            <ac:picMk id="4" creationId="{4BE160AF-4473-41F6-A256-EC898C42C333}"/>
          </ac:picMkLst>
        </pc:picChg>
        <pc:picChg chg="add mod">
          <ac:chgData name="변 구훈" userId="3ff7b78a3b81e618" providerId="LiveId" clId="{9F5E3C80-CC36-433C-8D91-E2F43673E4A4}" dt="2021-11-06T17:13:13.907" v="674" actId="164"/>
          <ac:picMkLst>
            <pc:docMk/>
            <pc:sldMk cId="1989507903" sldId="402"/>
            <ac:picMk id="7" creationId="{93ADED94-5E82-44A0-A019-73BBC7F46D91}"/>
          </ac:picMkLst>
        </pc:picChg>
      </pc:sldChg>
      <pc:sldChg chg="addSp delSp modSp add mod">
        <pc:chgData name="변 구훈" userId="3ff7b78a3b81e618" providerId="LiveId" clId="{9F5E3C80-CC36-433C-8D91-E2F43673E4A4}" dt="2021-11-06T17:14:11.062" v="688" actId="1076"/>
        <pc:sldMkLst>
          <pc:docMk/>
          <pc:sldMk cId="3511504098" sldId="403"/>
        </pc:sldMkLst>
        <pc:grpChg chg="del">
          <ac:chgData name="변 구훈" userId="3ff7b78a3b81e618" providerId="LiveId" clId="{9F5E3C80-CC36-433C-8D91-E2F43673E4A4}" dt="2021-11-06T17:13:30.184" v="677" actId="478"/>
          <ac:grpSpMkLst>
            <pc:docMk/>
            <pc:sldMk cId="3511504098" sldId="403"/>
            <ac:grpSpMk id="8" creationId="{491FBC91-2A94-4FBD-8CC5-BF96D517A882}"/>
          </ac:grpSpMkLst>
        </pc:grpChg>
        <pc:grpChg chg="add mod">
          <ac:chgData name="변 구훈" userId="3ff7b78a3b81e618" providerId="LiveId" clId="{9F5E3C80-CC36-433C-8D91-E2F43673E4A4}" dt="2021-11-06T17:14:11.062" v="688" actId="1076"/>
          <ac:grpSpMkLst>
            <pc:docMk/>
            <pc:sldMk cId="3511504098" sldId="403"/>
            <ac:grpSpMk id="10" creationId="{E40A7CE4-C3C4-43E4-A829-EDC714C62666}"/>
          </ac:grpSpMkLst>
        </pc:grpChg>
        <pc:picChg chg="add mod">
          <ac:chgData name="변 구훈" userId="3ff7b78a3b81e618" providerId="LiveId" clId="{9F5E3C80-CC36-433C-8D91-E2F43673E4A4}" dt="2021-11-06T17:14:09.063" v="686" actId="164"/>
          <ac:picMkLst>
            <pc:docMk/>
            <pc:sldMk cId="3511504098" sldId="403"/>
            <ac:picMk id="5" creationId="{B9C394DC-9F96-4ED4-839A-5283CA7909D2}"/>
          </ac:picMkLst>
        </pc:picChg>
        <pc:picChg chg="add mod">
          <ac:chgData name="변 구훈" userId="3ff7b78a3b81e618" providerId="LiveId" clId="{9F5E3C80-CC36-433C-8D91-E2F43673E4A4}" dt="2021-11-06T17:14:09.063" v="686" actId="164"/>
          <ac:picMkLst>
            <pc:docMk/>
            <pc:sldMk cId="3511504098" sldId="403"/>
            <ac:picMk id="9" creationId="{C4DC8A12-2DC1-4744-9C30-8724D1F6E0A4}"/>
          </ac:picMkLst>
        </pc:picChg>
      </pc:sldChg>
      <pc:sldChg chg="addSp delSp modSp add mod">
        <pc:chgData name="변 구훈" userId="3ff7b78a3b81e618" providerId="LiveId" clId="{9F5E3C80-CC36-433C-8D91-E2F43673E4A4}" dt="2021-11-06T17:14:29.214" v="693" actId="1076"/>
        <pc:sldMkLst>
          <pc:docMk/>
          <pc:sldMk cId="1344905611" sldId="404"/>
        </pc:sldMkLst>
        <pc:grpChg chg="del">
          <ac:chgData name="변 구훈" userId="3ff7b78a3b81e618" providerId="LiveId" clId="{9F5E3C80-CC36-433C-8D91-E2F43673E4A4}" dt="2021-11-06T17:14:24.376" v="690" actId="478"/>
          <ac:grpSpMkLst>
            <pc:docMk/>
            <pc:sldMk cId="1344905611" sldId="404"/>
            <ac:grpSpMk id="10" creationId="{E40A7CE4-C3C4-43E4-A829-EDC714C62666}"/>
          </ac:grpSpMkLst>
        </pc:grpChg>
        <pc:picChg chg="add mod">
          <ac:chgData name="변 구훈" userId="3ff7b78a3b81e618" providerId="LiveId" clId="{9F5E3C80-CC36-433C-8D91-E2F43673E4A4}" dt="2021-11-06T17:14:29.214" v="693" actId="1076"/>
          <ac:picMkLst>
            <pc:docMk/>
            <pc:sldMk cId="1344905611" sldId="404"/>
            <ac:picMk id="4" creationId="{FA5F6F4F-F2DF-48AC-BDBA-BEB1AE3D69EB}"/>
          </ac:picMkLst>
        </pc:picChg>
      </pc:sldChg>
      <pc:sldChg chg="addSp delSp modSp add mod">
        <pc:chgData name="변 구훈" userId="3ff7b78a3b81e618" providerId="LiveId" clId="{9F5E3C80-CC36-433C-8D91-E2F43673E4A4}" dt="2021-11-06T17:14:52.943" v="698" actId="1076"/>
        <pc:sldMkLst>
          <pc:docMk/>
          <pc:sldMk cId="3368905418" sldId="405"/>
        </pc:sldMkLst>
        <pc:picChg chg="del">
          <ac:chgData name="변 구훈" userId="3ff7b78a3b81e618" providerId="LiveId" clId="{9F5E3C80-CC36-433C-8D91-E2F43673E4A4}" dt="2021-11-06T17:14:47.517" v="695" actId="478"/>
          <ac:picMkLst>
            <pc:docMk/>
            <pc:sldMk cId="3368905418" sldId="405"/>
            <ac:picMk id="4" creationId="{FA5F6F4F-F2DF-48AC-BDBA-BEB1AE3D69EB}"/>
          </ac:picMkLst>
        </pc:picChg>
        <pc:picChg chg="add mod">
          <ac:chgData name="변 구훈" userId="3ff7b78a3b81e618" providerId="LiveId" clId="{9F5E3C80-CC36-433C-8D91-E2F43673E4A4}" dt="2021-11-06T17:14:52.943" v="698" actId="1076"/>
          <ac:picMkLst>
            <pc:docMk/>
            <pc:sldMk cId="3368905418" sldId="405"/>
            <ac:picMk id="5" creationId="{879F9D69-8B8B-4A0F-B673-0EF0B5252803}"/>
          </ac:picMkLst>
        </pc:picChg>
      </pc:sldChg>
      <pc:sldChg chg="addSp delSp modSp add mod">
        <pc:chgData name="변 구훈" userId="3ff7b78a3b81e618" providerId="LiveId" clId="{9F5E3C80-CC36-433C-8D91-E2F43673E4A4}" dt="2021-11-06T17:15:40.686" v="712" actId="14100"/>
        <pc:sldMkLst>
          <pc:docMk/>
          <pc:sldMk cId="2105353011" sldId="406"/>
        </pc:sldMkLst>
        <pc:grpChg chg="add mod">
          <ac:chgData name="변 구훈" userId="3ff7b78a3b81e618" providerId="LiveId" clId="{9F5E3C80-CC36-433C-8D91-E2F43673E4A4}" dt="2021-11-06T17:15:40.686" v="712" actId="14100"/>
          <ac:grpSpMkLst>
            <pc:docMk/>
            <pc:sldMk cId="2105353011" sldId="406"/>
            <ac:grpSpMk id="8" creationId="{7B208829-BA99-4C4D-8B26-D4475531C8FB}"/>
          </ac:grpSpMkLst>
        </pc:grpChg>
        <pc:picChg chg="add mod">
          <ac:chgData name="변 구훈" userId="3ff7b78a3b81e618" providerId="LiveId" clId="{9F5E3C80-CC36-433C-8D91-E2F43673E4A4}" dt="2021-11-06T17:15:35.384" v="709" actId="164"/>
          <ac:picMkLst>
            <pc:docMk/>
            <pc:sldMk cId="2105353011" sldId="406"/>
            <ac:picMk id="4" creationId="{CFF5C716-C609-4209-BA9C-063B28E2A7CA}"/>
          </ac:picMkLst>
        </pc:picChg>
        <pc:picChg chg="del">
          <ac:chgData name="변 구훈" userId="3ff7b78a3b81e618" providerId="LiveId" clId="{9F5E3C80-CC36-433C-8D91-E2F43673E4A4}" dt="2021-11-06T17:15:07.903" v="700" actId="478"/>
          <ac:picMkLst>
            <pc:docMk/>
            <pc:sldMk cId="2105353011" sldId="406"/>
            <ac:picMk id="5" creationId="{879F9D69-8B8B-4A0F-B673-0EF0B5252803}"/>
          </ac:picMkLst>
        </pc:picChg>
        <pc:picChg chg="add mod">
          <ac:chgData name="변 구훈" userId="3ff7b78a3b81e618" providerId="LiveId" clId="{9F5E3C80-CC36-433C-8D91-E2F43673E4A4}" dt="2021-11-06T17:15:35.384" v="709" actId="164"/>
          <ac:picMkLst>
            <pc:docMk/>
            <pc:sldMk cId="2105353011" sldId="406"/>
            <ac:picMk id="7" creationId="{C7E67115-E81D-41A2-A5B8-DABC1ED13860}"/>
          </ac:picMkLst>
        </pc:picChg>
      </pc:sldChg>
      <pc:sldChg chg="addSp delSp modSp add mod">
        <pc:chgData name="변 구훈" userId="3ff7b78a3b81e618" providerId="LiveId" clId="{9F5E3C80-CC36-433C-8D91-E2F43673E4A4}" dt="2021-11-06T17:16:16.617" v="717" actId="1076"/>
        <pc:sldMkLst>
          <pc:docMk/>
          <pc:sldMk cId="171419094" sldId="407"/>
        </pc:sldMkLst>
        <pc:grpChg chg="del">
          <ac:chgData name="변 구훈" userId="3ff7b78a3b81e618" providerId="LiveId" clId="{9F5E3C80-CC36-433C-8D91-E2F43673E4A4}" dt="2021-11-06T17:15:45.188" v="714" actId="478"/>
          <ac:grpSpMkLst>
            <pc:docMk/>
            <pc:sldMk cId="171419094" sldId="407"/>
            <ac:grpSpMk id="8" creationId="{7B208829-BA99-4C4D-8B26-D4475531C8FB}"/>
          </ac:grpSpMkLst>
        </pc:grpChg>
        <pc:picChg chg="add mod">
          <ac:chgData name="변 구훈" userId="3ff7b78a3b81e618" providerId="LiveId" clId="{9F5E3C80-CC36-433C-8D91-E2F43673E4A4}" dt="2021-11-06T17:16:16.617" v="717" actId="1076"/>
          <ac:picMkLst>
            <pc:docMk/>
            <pc:sldMk cId="171419094" sldId="407"/>
            <ac:picMk id="5" creationId="{EA7646AB-7DE4-441A-95B8-694FC76F61C1}"/>
          </ac:picMkLst>
        </pc:picChg>
      </pc:sldChg>
      <pc:sldChg chg="addSp delSp modSp add mod">
        <pc:chgData name="변 구훈" userId="3ff7b78a3b81e618" providerId="LiveId" clId="{9F5E3C80-CC36-433C-8D91-E2F43673E4A4}" dt="2021-11-06T17:16:50.976" v="722" actId="1076"/>
        <pc:sldMkLst>
          <pc:docMk/>
          <pc:sldMk cId="2153184197" sldId="408"/>
        </pc:sldMkLst>
        <pc:picChg chg="add mod">
          <ac:chgData name="변 구훈" userId="3ff7b78a3b81e618" providerId="LiveId" clId="{9F5E3C80-CC36-433C-8D91-E2F43673E4A4}" dt="2021-11-06T17:16:50.976" v="722" actId="1076"/>
          <ac:picMkLst>
            <pc:docMk/>
            <pc:sldMk cId="2153184197" sldId="408"/>
            <ac:picMk id="4" creationId="{303A80CB-2534-410A-BF53-BEE1BCE1F547}"/>
          </ac:picMkLst>
        </pc:picChg>
        <pc:picChg chg="del">
          <ac:chgData name="변 구훈" userId="3ff7b78a3b81e618" providerId="LiveId" clId="{9F5E3C80-CC36-433C-8D91-E2F43673E4A4}" dt="2021-11-06T17:16:20.252" v="719" actId="478"/>
          <ac:picMkLst>
            <pc:docMk/>
            <pc:sldMk cId="2153184197" sldId="408"/>
            <ac:picMk id="5" creationId="{EA7646AB-7DE4-441A-95B8-694FC76F61C1}"/>
          </ac:picMkLst>
        </pc:picChg>
      </pc:sldChg>
      <pc:sldChg chg="addSp delSp modSp add mod">
        <pc:chgData name="변 구훈" userId="3ff7b78a3b81e618" providerId="LiveId" clId="{9F5E3C80-CC36-433C-8D91-E2F43673E4A4}" dt="2021-11-06T17:18:25.527" v="753" actId="1076"/>
        <pc:sldMkLst>
          <pc:docMk/>
          <pc:sldMk cId="2514093663" sldId="409"/>
        </pc:sldMkLst>
        <pc:spChg chg="del">
          <ac:chgData name="변 구훈" userId="3ff7b78a3b81e618" providerId="LiveId" clId="{9F5E3C80-CC36-433C-8D91-E2F43673E4A4}" dt="2021-11-06T17:17:48.371" v="735" actId="478"/>
          <ac:spMkLst>
            <pc:docMk/>
            <pc:sldMk cId="2514093663" sldId="409"/>
            <ac:spMk id="8" creationId="{693529F4-295E-4616-A489-28C258247E60}"/>
          </ac:spMkLst>
        </pc:spChg>
        <pc:spChg chg="add mod">
          <ac:chgData name="변 구훈" userId="3ff7b78a3b81e618" providerId="LiveId" clId="{9F5E3C80-CC36-433C-8D91-E2F43673E4A4}" dt="2021-11-06T17:18:25.527" v="753" actId="1076"/>
          <ac:spMkLst>
            <pc:docMk/>
            <pc:sldMk cId="2514093663" sldId="409"/>
            <ac:spMk id="9" creationId="{F3BC2177-A8A8-41AC-B6F4-F552A1EB36F4}"/>
          </ac:spMkLst>
        </pc:spChg>
        <pc:picChg chg="add mod">
          <ac:chgData name="변 구훈" userId="3ff7b78a3b81e618" providerId="LiveId" clId="{9F5E3C80-CC36-433C-8D91-E2F43673E4A4}" dt="2021-11-06T17:18:02.632" v="738" actId="1076"/>
          <ac:picMkLst>
            <pc:docMk/>
            <pc:sldMk cId="2514093663" sldId="409"/>
            <ac:picMk id="4" creationId="{E68B8B7B-4875-4105-8019-9CA2D1FD8AAF}"/>
          </ac:picMkLst>
        </pc:picChg>
        <pc:picChg chg="del">
          <ac:chgData name="변 구훈" userId="3ff7b78a3b81e618" providerId="LiveId" clId="{9F5E3C80-CC36-433C-8D91-E2F43673E4A4}" dt="2021-11-06T17:17:48.371" v="735" actId="478"/>
          <ac:picMkLst>
            <pc:docMk/>
            <pc:sldMk cId="2514093663" sldId="409"/>
            <ac:picMk id="7" creationId="{A2112E10-0938-44AC-8ADD-DF36BE12AB00}"/>
          </ac:picMkLst>
        </pc:picChg>
      </pc:sldChg>
      <pc:sldChg chg="addSp delSp modSp add mod">
        <pc:chgData name="변 구훈" userId="3ff7b78a3b81e618" providerId="LiveId" clId="{9F5E3C80-CC36-433C-8D91-E2F43673E4A4}" dt="2021-11-06T17:19:00.311" v="765" actId="1076"/>
        <pc:sldMkLst>
          <pc:docMk/>
          <pc:sldMk cId="1198233135" sldId="410"/>
        </pc:sldMkLst>
        <pc:spChg chg="mod">
          <ac:chgData name="변 구훈" userId="3ff7b78a3b81e618" providerId="LiveId" clId="{9F5E3C80-CC36-433C-8D91-E2F43673E4A4}" dt="2021-11-06T17:18:56.784" v="762"/>
          <ac:spMkLst>
            <pc:docMk/>
            <pc:sldMk cId="1198233135" sldId="410"/>
            <ac:spMk id="9" creationId="{F3BC2177-A8A8-41AC-B6F4-F552A1EB36F4}"/>
          </ac:spMkLst>
        </pc:spChg>
        <pc:picChg chg="del">
          <ac:chgData name="변 구훈" userId="3ff7b78a3b81e618" providerId="LiveId" clId="{9F5E3C80-CC36-433C-8D91-E2F43673E4A4}" dt="2021-11-06T17:18:40.629" v="755" actId="478"/>
          <ac:picMkLst>
            <pc:docMk/>
            <pc:sldMk cId="1198233135" sldId="410"/>
            <ac:picMk id="4" creationId="{E68B8B7B-4875-4105-8019-9CA2D1FD8AAF}"/>
          </ac:picMkLst>
        </pc:picChg>
        <pc:picChg chg="add mod">
          <ac:chgData name="변 구훈" userId="3ff7b78a3b81e618" providerId="LiveId" clId="{9F5E3C80-CC36-433C-8D91-E2F43673E4A4}" dt="2021-11-06T17:19:00.311" v="765" actId="1076"/>
          <ac:picMkLst>
            <pc:docMk/>
            <pc:sldMk cId="1198233135" sldId="410"/>
            <ac:picMk id="5" creationId="{DBCB6D11-4CB1-4811-9001-C57208FDD215}"/>
          </ac:picMkLst>
        </pc:picChg>
      </pc:sldChg>
      <pc:sldChg chg="addSp delSp modSp add mod">
        <pc:chgData name="변 구훈" userId="3ff7b78a3b81e618" providerId="LiveId" clId="{9F5E3C80-CC36-433C-8D91-E2F43673E4A4}" dt="2021-11-06T17:20:46.110" v="798" actId="1076"/>
        <pc:sldMkLst>
          <pc:docMk/>
          <pc:sldMk cId="978943383" sldId="411"/>
        </pc:sldMkLst>
        <pc:spChg chg="del">
          <ac:chgData name="변 구훈" userId="3ff7b78a3b81e618" providerId="LiveId" clId="{9F5E3C80-CC36-433C-8D91-E2F43673E4A4}" dt="2021-11-06T17:19:11.487" v="767" actId="478"/>
          <ac:spMkLst>
            <pc:docMk/>
            <pc:sldMk cId="978943383" sldId="411"/>
            <ac:spMk id="9" creationId="{F3BC2177-A8A8-41AC-B6F4-F552A1EB36F4}"/>
          </ac:spMkLst>
        </pc:spChg>
        <pc:spChg chg="add del mod">
          <ac:chgData name="변 구훈" userId="3ff7b78a3b81e618" providerId="LiveId" clId="{9F5E3C80-CC36-433C-8D91-E2F43673E4A4}" dt="2021-11-06T17:20:18.440" v="792" actId="478"/>
          <ac:spMkLst>
            <pc:docMk/>
            <pc:sldMk cId="978943383" sldId="411"/>
            <ac:spMk id="10" creationId="{A2B2E3CF-C6A1-4E94-B4DB-14ADE865D0B7}"/>
          </ac:spMkLst>
        </pc:spChg>
        <pc:grpChg chg="add del mod">
          <ac:chgData name="변 구훈" userId="3ff7b78a3b81e618" providerId="LiveId" clId="{9F5E3C80-CC36-433C-8D91-E2F43673E4A4}" dt="2021-11-06T17:19:56.371" v="788" actId="478"/>
          <ac:grpSpMkLst>
            <pc:docMk/>
            <pc:sldMk cId="978943383" sldId="411"/>
            <ac:grpSpMk id="8" creationId="{89BFA199-B773-4CFB-82FE-93B8C5C09B56}"/>
          </ac:grpSpMkLst>
        </pc:grpChg>
        <pc:picChg chg="add mod">
          <ac:chgData name="변 구훈" userId="3ff7b78a3b81e618" providerId="LiveId" clId="{9F5E3C80-CC36-433C-8D91-E2F43673E4A4}" dt="2021-11-06T17:19:46.279" v="784" actId="164"/>
          <ac:picMkLst>
            <pc:docMk/>
            <pc:sldMk cId="978943383" sldId="411"/>
            <ac:picMk id="4" creationId="{3377880C-96C2-432E-8081-5C183D1F80F6}"/>
          </ac:picMkLst>
        </pc:picChg>
        <pc:picChg chg="del">
          <ac:chgData name="변 구훈" userId="3ff7b78a3b81e618" providerId="LiveId" clId="{9F5E3C80-CC36-433C-8D91-E2F43673E4A4}" dt="2021-11-06T17:19:11.487" v="767" actId="478"/>
          <ac:picMkLst>
            <pc:docMk/>
            <pc:sldMk cId="978943383" sldId="411"/>
            <ac:picMk id="5" creationId="{DBCB6D11-4CB1-4811-9001-C57208FDD215}"/>
          </ac:picMkLst>
        </pc:picChg>
        <pc:picChg chg="add mod">
          <ac:chgData name="변 구훈" userId="3ff7b78a3b81e618" providerId="LiveId" clId="{9F5E3C80-CC36-433C-8D91-E2F43673E4A4}" dt="2021-11-06T17:19:46.279" v="784" actId="164"/>
          <ac:picMkLst>
            <pc:docMk/>
            <pc:sldMk cId="978943383" sldId="411"/>
            <ac:picMk id="7" creationId="{88AD2C77-14F9-4083-9459-63526CBBF139}"/>
          </ac:picMkLst>
        </pc:picChg>
        <pc:picChg chg="add mod">
          <ac:chgData name="변 구훈" userId="3ff7b78a3b81e618" providerId="LiveId" clId="{9F5E3C80-CC36-433C-8D91-E2F43673E4A4}" dt="2021-11-06T17:20:46.110" v="798" actId="1076"/>
          <ac:picMkLst>
            <pc:docMk/>
            <pc:sldMk cId="978943383" sldId="411"/>
            <ac:picMk id="12" creationId="{BE1566D6-C962-4778-926E-EFBAF3C1E01A}"/>
          </ac:picMkLst>
        </pc:picChg>
      </pc:sldChg>
      <pc:sldChg chg="add ord">
        <pc:chgData name="변 구훈" userId="3ff7b78a3b81e618" providerId="LiveId" clId="{9F5E3C80-CC36-433C-8D91-E2F43673E4A4}" dt="2021-11-06T17:19:59.264" v="790"/>
        <pc:sldMkLst>
          <pc:docMk/>
          <pc:sldMk cId="4265685567" sldId="412"/>
        </pc:sldMkLst>
      </pc:sldChg>
      <pc:sldChg chg="addSp delSp modSp add mod">
        <pc:chgData name="변 구훈" userId="3ff7b78a3b81e618" providerId="LiveId" clId="{9F5E3C80-CC36-433C-8D91-E2F43673E4A4}" dt="2021-11-06T17:20:54.775" v="803" actId="1076"/>
        <pc:sldMkLst>
          <pc:docMk/>
          <pc:sldMk cId="2271912061" sldId="413"/>
        </pc:sldMkLst>
        <pc:picChg chg="add mod">
          <ac:chgData name="변 구훈" userId="3ff7b78a3b81e618" providerId="LiveId" clId="{9F5E3C80-CC36-433C-8D91-E2F43673E4A4}" dt="2021-11-06T17:20:54.775" v="803" actId="1076"/>
          <ac:picMkLst>
            <pc:docMk/>
            <pc:sldMk cId="2271912061" sldId="413"/>
            <ac:picMk id="4" creationId="{8586AF0F-A5E8-4121-9CA0-382154A148C9}"/>
          </ac:picMkLst>
        </pc:picChg>
        <pc:picChg chg="del">
          <ac:chgData name="변 구훈" userId="3ff7b78a3b81e618" providerId="LiveId" clId="{9F5E3C80-CC36-433C-8D91-E2F43673E4A4}" dt="2021-11-06T17:20:49.541" v="800" actId="478"/>
          <ac:picMkLst>
            <pc:docMk/>
            <pc:sldMk cId="2271912061" sldId="413"/>
            <ac:picMk id="12" creationId="{BE1566D6-C962-4778-926E-EFBAF3C1E01A}"/>
          </ac:picMkLst>
        </pc:picChg>
      </pc:sldChg>
      <pc:sldChg chg="addSp delSp modSp add mod">
        <pc:chgData name="변 구훈" userId="3ff7b78a3b81e618" providerId="LiveId" clId="{9F5E3C80-CC36-433C-8D91-E2F43673E4A4}" dt="2021-11-06T17:21:29.203" v="833" actId="1036"/>
        <pc:sldMkLst>
          <pc:docMk/>
          <pc:sldMk cId="4079331053" sldId="414"/>
        </pc:sldMkLst>
        <pc:spChg chg="add mod">
          <ac:chgData name="변 구훈" userId="3ff7b78a3b81e618" providerId="LiveId" clId="{9F5E3C80-CC36-433C-8D91-E2F43673E4A4}" dt="2021-11-06T17:21:29.203" v="833" actId="1036"/>
          <ac:spMkLst>
            <pc:docMk/>
            <pc:sldMk cId="4079331053" sldId="414"/>
            <ac:spMk id="6" creationId="{1898E60A-8939-4567-9CB2-478C24831E32}"/>
          </ac:spMkLst>
        </pc:spChg>
        <pc:picChg chg="del">
          <ac:chgData name="변 구훈" userId="3ff7b78a3b81e618" providerId="LiveId" clId="{9F5E3C80-CC36-433C-8D91-E2F43673E4A4}" dt="2021-11-06T17:21:04.317" v="805" actId="478"/>
          <ac:picMkLst>
            <pc:docMk/>
            <pc:sldMk cId="4079331053" sldId="414"/>
            <ac:picMk id="4" creationId="{8586AF0F-A5E8-4121-9CA0-382154A148C9}"/>
          </ac:picMkLst>
        </pc:picChg>
        <pc:picChg chg="add mod">
          <ac:chgData name="변 구훈" userId="3ff7b78a3b81e618" providerId="LiveId" clId="{9F5E3C80-CC36-433C-8D91-E2F43673E4A4}" dt="2021-11-06T17:21:07.862" v="808" actId="1076"/>
          <ac:picMkLst>
            <pc:docMk/>
            <pc:sldMk cId="4079331053" sldId="414"/>
            <ac:picMk id="5" creationId="{36DED3F4-0B26-4A8E-B375-79C52E993F98}"/>
          </ac:picMkLst>
        </pc:picChg>
      </pc:sldChg>
      <pc:sldChg chg="addSp delSp modSp add mod">
        <pc:chgData name="변 구훈" userId="3ff7b78a3b81e618" providerId="LiveId" clId="{9F5E3C80-CC36-433C-8D91-E2F43673E4A4}" dt="2021-11-06T17:21:54.575" v="840" actId="1076"/>
        <pc:sldMkLst>
          <pc:docMk/>
          <pc:sldMk cId="4127359428" sldId="415"/>
        </pc:sldMkLst>
        <pc:spChg chg="del">
          <ac:chgData name="변 구훈" userId="3ff7b78a3b81e618" providerId="LiveId" clId="{9F5E3C80-CC36-433C-8D91-E2F43673E4A4}" dt="2021-11-06T17:21:51.458" v="837" actId="478"/>
          <ac:spMkLst>
            <pc:docMk/>
            <pc:sldMk cId="4127359428" sldId="415"/>
            <ac:spMk id="6" creationId="{1898E60A-8939-4567-9CB2-478C24831E32}"/>
          </ac:spMkLst>
        </pc:spChg>
        <pc:picChg chg="add mod">
          <ac:chgData name="변 구훈" userId="3ff7b78a3b81e618" providerId="LiveId" clId="{9F5E3C80-CC36-433C-8D91-E2F43673E4A4}" dt="2021-11-06T17:21:54.575" v="840" actId="1076"/>
          <ac:picMkLst>
            <pc:docMk/>
            <pc:sldMk cId="4127359428" sldId="415"/>
            <ac:picMk id="4" creationId="{510A796E-19FE-4198-B82F-7BCDE20D6BAD}"/>
          </ac:picMkLst>
        </pc:picChg>
        <pc:picChg chg="del mod">
          <ac:chgData name="변 구훈" userId="3ff7b78a3b81e618" providerId="LiveId" clId="{9F5E3C80-CC36-433C-8D91-E2F43673E4A4}" dt="2021-11-06T17:21:50.265" v="836" actId="478"/>
          <ac:picMkLst>
            <pc:docMk/>
            <pc:sldMk cId="4127359428" sldId="415"/>
            <ac:picMk id="5" creationId="{36DED3F4-0B26-4A8E-B375-79C52E993F98}"/>
          </ac:picMkLst>
        </pc:picChg>
      </pc:sldChg>
      <pc:sldChg chg="addSp delSp modSp add mod">
        <pc:chgData name="변 구훈" userId="3ff7b78a3b81e618" providerId="LiveId" clId="{9F5E3C80-CC36-433C-8D91-E2F43673E4A4}" dt="2021-11-06T17:23:04.159" v="895" actId="1076"/>
        <pc:sldMkLst>
          <pc:docMk/>
          <pc:sldMk cId="3233902967" sldId="416"/>
        </pc:sldMkLst>
        <pc:spChg chg="mod">
          <ac:chgData name="변 구훈" userId="3ff7b78a3b81e618" providerId="LiveId" clId="{9F5E3C80-CC36-433C-8D91-E2F43673E4A4}" dt="2021-11-06T17:22:06.083" v="862"/>
          <ac:spMkLst>
            <pc:docMk/>
            <pc:sldMk cId="3233902967" sldId="416"/>
            <ac:spMk id="2" creationId="{00000000-0000-0000-0000-000000000000}"/>
          </ac:spMkLst>
        </pc:spChg>
        <pc:spChg chg="add mod">
          <ac:chgData name="변 구훈" userId="3ff7b78a3b81e618" providerId="LiveId" clId="{9F5E3C80-CC36-433C-8D91-E2F43673E4A4}" dt="2021-11-06T17:22:51.075" v="892"/>
          <ac:spMkLst>
            <pc:docMk/>
            <pc:sldMk cId="3233902967" sldId="416"/>
            <ac:spMk id="5" creationId="{3CF8E9CE-0661-4202-94D7-BE3DE294AE86}"/>
          </ac:spMkLst>
        </pc:spChg>
        <pc:picChg chg="del">
          <ac:chgData name="변 구훈" userId="3ff7b78a3b81e618" providerId="LiveId" clId="{9F5E3C80-CC36-433C-8D91-E2F43673E4A4}" dt="2021-11-06T17:22:14.528" v="863" actId="478"/>
          <ac:picMkLst>
            <pc:docMk/>
            <pc:sldMk cId="3233902967" sldId="416"/>
            <ac:picMk id="4" creationId="{510A796E-19FE-4198-B82F-7BCDE20D6BAD}"/>
          </ac:picMkLst>
        </pc:picChg>
        <pc:picChg chg="add mod">
          <ac:chgData name="변 구훈" userId="3ff7b78a3b81e618" providerId="LiveId" clId="{9F5E3C80-CC36-433C-8D91-E2F43673E4A4}" dt="2021-11-06T17:23:04.159" v="895" actId="1076"/>
          <ac:picMkLst>
            <pc:docMk/>
            <pc:sldMk cId="3233902967" sldId="416"/>
            <ac:picMk id="6" creationId="{423F96D9-8E8D-4A86-A548-F0E4C7D1B87D}"/>
          </ac:picMkLst>
        </pc:picChg>
      </pc:sldChg>
      <pc:sldChg chg="addSp delSp modSp add mod">
        <pc:chgData name="변 구훈" userId="3ff7b78a3b81e618" providerId="LiveId" clId="{9F5E3C80-CC36-433C-8D91-E2F43673E4A4}" dt="2021-11-06T17:26:04.199" v="905" actId="1076"/>
        <pc:sldMkLst>
          <pc:docMk/>
          <pc:sldMk cId="1909339648" sldId="417"/>
        </pc:sldMkLst>
        <pc:spChg chg="del">
          <ac:chgData name="변 구훈" userId="3ff7b78a3b81e618" providerId="LiveId" clId="{9F5E3C80-CC36-433C-8D91-E2F43673E4A4}" dt="2021-11-06T17:25:54.605" v="898" actId="478"/>
          <ac:spMkLst>
            <pc:docMk/>
            <pc:sldMk cId="1909339648" sldId="417"/>
            <ac:spMk id="5" creationId="{3CF8E9CE-0661-4202-94D7-BE3DE294AE86}"/>
          </ac:spMkLst>
        </pc:spChg>
        <pc:picChg chg="add mod">
          <ac:chgData name="변 구훈" userId="3ff7b78a3b81e618" providerId="LiveId" clId="{9F5E3C80-CC36-433C-8D91-E2F43673E4A4}" dt="2021-11-06T17:26:04.199" v="905" actId="1076"/>
          <ac:picMkLst>
            <pc:docMk/>
            <pc:sldMk cId="1909339648" sldId="417"/>
            <ac:picMk id="4" creationId="{CA37882F-CB3A-4755-BB73-963F65C15B19}"/>
          </ac:picMkLst>
        </pc:picChg>
        <pc:picChg chg="del">
          <ac:chgData name="변 구훈" userId="3ff7b78a3b81e618" providerId="LiveId" clId="{9F5E3C80-CC36-433C-8D91-E2F43673E4A4}" dt="2021-11-06T17:24:20.962" v="897" actId="478"/>
          <ac:picMkLst>
            <pc:docMk/>
            <pc:sldMk cId="1909339648" sldId="417"/>
            <ac:picMk id="6" creationId="{423F96D9-8E8D-4A86-A548-F0E4C7D1B87D}"/>
          </ac:picMkLst>
        </pc:picChg>
      </pc:sldChg>
      <pc:sldChg chg="addSp delSp modSp add mod">
        <pc:chgData name="변 구훈" userId="3ff7b78a3b81e618" providerId="LiveId" clId="{9F5E3C80-CC36-433C-8D91-E2F43673E4A4}" dt="2021-11-06T17:27:40.983" v="939" actId="1076"/>
        <pc:sldMkLst>
          <pc:docMk/>
          <pc:sldMk cId="2427269061" sldId="418"/>
        </pc:sldMkLst>
        <pc:grpChg chg="add mod">
          <ac:chgData name="변 구훈" userId="3ff7b78a3b81e618" providerId="LiveId" clId="{9F5E3C80-CC36-433C-8D91-E2F43673E4A4}" dt="2021-11-06T17:27:40.983" v="939" actId="1076"/>
          <ac:grpSpMkLst>
            <pc:docMk/>
            <pc:sldMk cId="2427269061" sldId="418"/>
            <ac:grpSpMk id="10" creationId="{C1C0F455-75D5-46C2-8233-0CB376522119}"/>
          </ac:grpSpMkLst>
        </pc:grpChg>
        <pc:picChg chg="del">
          <ac:chgData name="변 구훈" userId="3ff7b78a3b81e618" providerId="LiveId" clId="{9F5E3C80-CC36-433C-8D91-E2F43673E4A4}" dt="2021-11-06T17:26:06.885" v="907" actId="478"/>
          <ac:picMkLst>
            <pc:docMk/>
            <pc:sldMk cId="2427269061" sldId="418"/>
            <ac:picMk id="4" creationId="{CA37882F-CB3A-4755-BB73-963F65C15B19}"/>
          </ac:picMkLst>
        </pc:picChg>
        <pc:picChg chg="add mod">
          <ac:chgData name="변 구훈" userId="3ff7b78a3b81e618" providerId="LiveId" clId="{9F5E3C80-CC36-433C-8D91-E2F43673E4A4}" dt="2021-11-06T17:27:35.422" v="937" actId="164"/>
          <ac:picMkLst>
            <pc:docMk/>
            <pc:sldMk cId="2427269061" sldId="418"/>
            <ac:picMk id="5" creationId="{796E0332-DB4D-4D2A-91E1-E0BB4E7BA6C9}"/>
          </ac:picMkLst>
        </pc:picChg>
        <pc:picChg chg="add del mod">
          <ac:chgData name="변 구훈" userId="3ff7b78a3b81e618" providerId="LiveId" clId="{9F5E3C80-CC36-433C-8D91-E2F43673E4A4}" dt="2021-11-06T17:27:14.810" v="926" actId="478"/>
          <ac:picMkLst>
            <pc:docMk/>
            <pc:sldMk cId="2427269061" sldId="418"/>
            <ac:picMk id="7" creationId="{FD3848C3-55F9-4830-A123-A66B93EE54DF}"/>
          </ac:picMkLst>
        </pc:picChg>
        <pc:picChg chg="add mod">
          <ac:chgData name="변 구훈" userId="3ff7b78a3b81e618" providerId="LiveId" clId="{9F5E3C80-CC36-433C-8D91-E2F43673E4A4}" dt="2021-11-06T17:27:35.422" v="937" actId="164"/>
          <ac:picMkLst>
            <pc:docMk/>
            <pc:sldMk cId="2427269061" sldId="418"/>
            <ac:picMk id="9" creationId="{35F18BB8-107C-4621-9894-EE8C13552D6A}"/>
          </ac:picMkLst>
        </pc:picChg>
      </pc:sldChg>
      <pc:sldChg chg="addSp delSp modSp add mod">
        <pc:chgData name="변 구훈" userId="3ff7b78a3b81e618" providerId="LiveId" clId="{9F5E3C80-CC36-433C-8D91-E2F43673E4A4}" dt="2021-11-06T17:28:29.254" v="959" actId="164"/>
        <pc:sldMkLst>
          <pc:docMk/>
          <pc:sldMk cId="1611460520" sldId="419"/>
        </pc:sldMkLst>
        <pc:grpChg chg="add mod">
          <ac:chgData name="변 구훈" userId="3ff7b78a3b81e618" providerId="LiveId" clId="{9F5E3C80-CC36-433C-8D91-E2F43673E4A4}" dt="2021-11-06T17:28:29.254" v="959" actId="164"/>
          <ac:grpSpMkLst>
            <pc:docMk/>
            <pc:sldMk cId="1611460520" sldId="419"/>
            <ac:grpSpMk id="8" creationId="{0CD9D749-0245-4DA5-B571-9456397A5D1B}"/>
          </ac:grpSpMkLst>
        </pc:grpChg>
        <pc:grpChg chg="del">
          <ac:chgData name="변 구훈" userId="3ff7b78a3b81e618" providerId="LiveId" clId="{9F5E3C80-CC36-433C-8D91-E2F43673E4A4}" dt="2021-11-06T17:27:48.284" v="941" actId="478"/>
          <ac:grpSpMkLst>
            <pc:docMk/>
            <pc:sldMk cId="1611460520" sldId="419"/>
            <ac:grpSpMk id="10" creationId="{C1C0F455-75D5-46C2-8233-0CB376522119}"/>
          </ac:grpSpMkLst>
        </pc:grpChg>
        <pc:picChg chg="add mod">
          <ac:chgData name="변 구훈" userId="3ff7b78a3b81e618" providerId="LiveId" clId="{9F5E3C80-CC36-433C-8D91-E2F43673E4A4}" dt="2021-11-06T17:28:29.254" v="959" actId="164"/>
          <ac:picMkLst>
            <pc:docMk/>
            <pc:sldMk cId="1611460520" sldId="419"/>
            <ac:picMk id="4" creationId="{C6CFDB47-11F5-4691-B805-1E0EBD03E0E8}"/>
          </ac:picMkLst>
        </pc:picChg>
        <pc:picChg chg="add mod">
          <ac:chgData name="변 구훈" userId="3ff7b78a3b81e618" providerId="LiveId" clId="{9F5E3C80-CC36-433C-8D91-E2F43673E4A4}" dt="2021-11-06T17:28:29.254" v="959" actId="164"/>
          <ac:picMkLst>
            <pc:docMk/>
            <pc:sldMk cId="1611460520" sldId="419"/>
            <ac:picMk id="7" creationId="{7399A5FF-98CB-416A-944D-FA6A304DD402}"/>
          </ac:picMkLst>
        </pc:picChg>
      </pc:sldChg>
      <pc:sldChg chg="addSp delSp modSp add mod">
        <pc:chgData name="변 구훈" userId="3ff7b78a3b81e618" providerId="LiveId" clId="{9F5E3C80-CC36-433C-8D91-E2F43673E4A4}" dt="2021-11-06T17:28:46.095" v="963" actId="1076"/>
        <pc:sldMkLst>
          <pc:docMk/>
          <pc:sldMk cId="3823802387" sldId="420"/>
        </pc:sldMkLst>
        <pc:grpChg chg="del">
          <ac:chgData name="변 구훈" userId="3ff7b78a3b81e618" providerId="LiveId" clId="{9F5E3C80-CC36-433C-8D91-E2F43673E4A4}" dt="2021-11-06T17:28:44.005" v="961" actId="478"/>
          <ac:grpSpMkLst>
            <pc:docMk/>
            <pc:sldMk cId="3823802387" sldId="420"/>
            <ac:grpSpMk id="8" creationId="{0CD9D749-0245-4DA5-B571-9456397A5D1B}"/>
          </ac:grpSpMkLst>
        </pc:grpChg>
        <pc:picChg chg="add mod">
          <ac:chgData name="변 구훈" userId="3ff7b78a3b81e618" providerId="LiveId" clId="{9F5E3C80-CC36-433C-8D91-E2F43673E4A4}" dt="2021-11-06T17:28:46.095" v="963" actId="1076"/>
          <ac:picMkLst>
            <pc:docMk/>
            <pc:sldMk cId="3823802387" sldId="420"/>
            <ac:picMk id="5" creationId="{AD7E4769-A1C1-4F1A-816A-75ACD0042FD4}"/>
          </ac:picMkLst>
        </pc:picChg>
      </pc:sldChg>
      <pc:sldChg chg="addSp delSp modSp add mod">
        <pc:chgData name="변 구훈" userId="3ff7b78a3b81e618" providerId="LiveId" clId="{9F5E3C80-CC36-433C-8D91-E2F43673E4A4}" dt="2021-11-06T17:29:01.560" v="969" actId="1076"/>
        <pc:sldMkLst>
          <pc:docMk/>
          <pc:sldMk cId="2701243739" sldId="421"/>
        </pc:sldMkLst>
        <pc:picChg chg="add mod">
          <ac:chgData name="변 구훈" userId="3ff7b78a3b81e618" providerId="LiveId" clId="{9F5E3C80-CC36-433C-8D91-E2F43673E4A4}" dt="2021-11-06T17:29:01.560" v="969" actId="1076"/>
          <ac:picMkLst>
            <pc:docMk/>
            <pc:sldMk cId="2701243739" sldId="421"/>
            <ac:picMk id="4" creationId="{BFD1EC97-8140-438A-B422-CD0BCFCFDFA3}"/>
          </ac:picMkLst>
        </pc:picChg>
        <pc:picChg chg="del">
          <ac:chgData name="변 구훈" userId="3ff7b78a3b81e618" providerId="LiveId" clId="{9F5E3C80-CC36-433C-8D91-E2F43673E4A4}" dt="2021-11-06T17:28:56.911" v="965" actId="478"/>
          <ac:picMkLst>
            <pc:docMk/>
            <pc:sldMk cId="2701243739" sldId="421"/>
            <ac:picMk id="5" creationId="{AD7E4769-A1C1-4F1A-816A-75ACD0042FD4}"/>
          </ac:picMkLst>
        </pc:picChg>
      </pc:sldChg>
      <pc:sldChg chg="addSp delSp modSp add mod">
        <pc:chgData name="변 구훈" userId="3ff7b78a3b81e618" providerId="LiveId" clId="{9F5E3C80-CC36-433C-8D91-E2F43673E4A4}" dt="2021-11-06T17:29:40.712" v="987" actId="1076"/>
        <pc:sldMkLst>
          <pc:docMk/>
          <pc:sldMk cId="950930965" sldId="422"/>
        </pc:sldMkLst>
        <pc:spChg chg="add mod">
          <ac:chgData name="변 구훈" userId="3ff7b78a3b81e618" providerId="LiveId" clId="{9F5E3C80-CC36-433C-8D91-E2F43673E4A4}" dt="2021-11-06T17:29:37.366" v="985" actId="27636"/>
          <ac:spMkLst>
            <pc:docMk/>
            <pc:sldMk cId="950930965" sldId="422"/>
            <ac:spMk id="6" creationId="{7A4B38C7-4F4A-4D46-8A77-701B95A19CA2}"/>
          </ac:spMkLst>
        </pc:spChg>
        <pc:picChg chg="del">
          <ac:chgData name="변 구훈" userId="3ff7b78a3b81e618" providerId="LiveId" clId="{9F5E3C80-CC36-433C-8D91-E2F43673E4A4}" dt="2021-11-06T17:29:12.583" v="971" actId="478"/>
          <ac:picMkLst>
            <pc:docMk/>
            <pc:sldMk cId="950930965" sldId="422"/>
            <ac:picMk id="4" creationId="{BFD1EC97-8140-438A-B422-CD0BCFCFDFA3}"/>
          </ac:picMkLst>
        </pc:picChg>
        <pc:picChg chg="add mod">
          <ac:chgData name="변 구훈" userId="3ff7b78a3b81e618" providerId="LiveId" clId="{9F5E3C80-CC36-433C-8D91-E2F43673E4A4}" dt="2021-11-06T17:29:40.712" v="987" actId="1076"/>
          <ac:picMkLst>
            <pc:docMk/>
            <pc:sldMk cId="950930965" sldId="422"/>
            <ac:picMk id="5" creationId="{523FEF3F-ECD4-4500-A9D6-416D76077145}"/>
          </ac:picMkLst>
        </pc:picChg>
      </pc:sldChg>
      <pc:sldChg chg="addSp delSp modSp add mod">
        <pc:chgData name="변 구훈" userId="3ff7b78a3b81e618" providerId="LiveId" clId="{9F5E3C80-CC36-433C-8D91-E2F43673E4A4}" dt="2021-11-06T17:30:02.056" v="992" actId="1076"/>
        <pc:sldMkLst>
          <pc:docMk/>
          <pc:sldMk cId="2093103842" sldId="423"/>
        </pc:sldMkLst>
        <pc:spChg chg="del">
          <ac:chgData name="변 구훈" userId="3ff7b78a3b81e618" providerId="LiveId" clId="{9F5E3C80-CC36-433C-8D91-E2F43673E4A4}" dt="2021-11-06T17:29:51.587" v="989" actId="478"/>
          <ac:spMkLst>
            <pc:docMk/>
            <pc:sldMk cId="2093103842" sldId="423"/>
            <ac:spMk id="6" creationId="{7A4B38C7-4F4A-4D46-8A77-701B95A19CA2}"/>
          </ac:spMkLst>
        </pc:spChg>
        <pc:picChg chg="add mod">
          <ac:chgData name="변 구훈" userId="3ff7b78a3b81e618" providerId="LiveId" clId="{9F5E3C80-CC36-433C-8D91-E2F43673E4A4}" dt="2021-11-06T17:30:02.056" v="992" actId="1076"/>
          <ac:picMkLst>
            <pc:docMk/>
            <pc:sldMk cId="2093103842" sldId="423"/>
            <ac:picMk id="4" creationId="{F508E752-F978-4655-84CA-66A8CBB098E6}"/>
          </ac:picMkLst>
        </pc:picChg>
        <pc:picChg chg="del">
          <ac:chgData name="변 구훈" userId="3ff7b78a3b81e618" providerId="LiveId" clId="{9F5E3C80-CC36-433C-8D91-E2F43673E4A4}" dt="2021-11-06T17:29:51.587" v="989" actId="478"/>
          <ac:picMkLst>
            <pc:docMk/>
            <pc:sldMk cId="2093103842" sldId="423"/>
            <ac:picMk id="5" creationId="{523FEF3F-ECD4-4500-A9D6-416D76077145}"/>
          </ac:picMkLst>
        </pc:picChg>
      </pc:sldChg>
      <pc:sldChg chg="addSp delSp add mod">
        <pc:chgData name="변 구훈" userId="3ff7b78a3b81e618" providerId="LiveId" clId="{9F5E3C80-CC36-433C-8D91-E2F43673E4A4}" dt="2021-11-06T17:30:11.199" v="995" actId="22"/>
        <pc:sldMkLst>
          <pc:docMk/>
          <pc:sldMk cId="2371626417" sldId="424"/>
        </pc:sldMkLst>
        <pc:picChg chg="del">
          <ac:chgData name="변 구훈" userId="3ff7b78a3b81e618" providerId="LiveId" clId="{9F5E3C80-CC36-433C-8D91-E2F43673E4A4}" dt="2021-11-06T17:30:11.009" v="994" actId="478"/>
          <ac:picMkLst>
            <pc:docMk/>
            <pc:sldMk cId="2371626417" sldId="424"/>
            <ac:picMk id="4" creationId="{F508E752-F978-4655-84CA-66A8CBB098E6}"/>
          </ac:picMkLst>
        </pc:picChg>
        <pc:picChg chg="add">
          <ac:chgData name="변 구훈" userId="3ff7b78a3b81e618" providerId="LiveId" clId="{9F5E3C80-CC36-433C-8D91-E2F43673E4A4}" dt="2021-11-06T17:30:11.199" v="995" actId="22"/>
          <ac:picMkLst>
            <pc:docMk/>
            <pc:sldMk cId="2371626417" sldId="424"/>
            <ac:picMk id="5" creationId="{88791B6D-8CB9-4E56-A9B8-94959599B4DA}"/>
          </ac:picMkLst>
        </pc:picChg>
      </pc:sldChg>
      <pc:sldChg chg="addSp delSp modSp add mod">
        <pc:chgData name="변 구훈" userId="3ff7b78a3b81e618" providerId="LiveId" clId="{9F5E3C80-CC36-433C-8D91-E2F43673E4A4}" dt="2021-11-06T17:30:25.599" v="1000" actId="1076"/>
        <pc:sldMkLst>
          <pc:docMk/>
          <pc:sldMk cId="1170046738" sldId="425"/>
        </pc:sldMkLst>
        <pc:picChg chg="add mod">
          <ac:chgData name="변 구훈" userId="3ff7b78a3b81e618" providerId="LiveId" clId="{9F5E3C80-CC36-433C-8D91-E2F43673E4A4}" dt="2021-11-06T17:30:25.599" v="1000" actId="1076"/>
          <ac:picMkLst>
            <pc:docMk/>
            <pc:sldMk cId="1170046738" sldId="425"/>
            <ac:picMk id="4" creationId="{A1B08A34-2DCF-47FD-A320-0B32565B882E}"/>
          </ac:picMkLst>
        </pc:picChg>
        <pc:picChg chg="del">
          <ac:chgData name="변 구훈" userId="3ff7b78a3b81e618" providerId="LiveId" clId="{9F5E3C80-CC36-433C-8D91-E2F43673E4A4}" dt="2021-11-06T17:30:21.798" v="997" actId="478"/>
          <ac:picMkLst>
            <pc:docMk/>
            <pc:sldMk cId="1170046738" sldId="425"/>
            <ac:picMk id="5" creationId="{88791B6D-8CB9-4E56-A9B8-94959599B4DA}"/>
          </ac:picMkLst>
        </pc:picChg>
      </pc:sldChg>
      <pc:sldChg chg="del ord">
        <pc:chgData name="변 구훈" userId="3ff7b78a3b81e618" providerId="LiveId" clId="{9F5E3C80-CC36-433C-8D91-E2F43673E4A4}" dt="2021-11-06T13:35:18.844" v="87" actId="47"/>
        <pc:sldMkLst>
          <pc:docMk/>
          <pc:sldMk cId="2560913739" sldId="44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938232875" sldId="66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46431773" sldId="66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105486488" sldId="66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842329759" sldId="66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083736223" sldId="66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754193027" sldId="66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555294627" sldId="66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68512318" sldId="66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054822251" sldId="67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497499901" sldId="67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19545113" sldId="67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72325258" sldId="67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668709778" sldId="67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950254312" sldId="67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940991839" sldId="67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5354029" sldId="67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377590741" sldId="67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13122065" sldId="67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820249130" sldId="68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693725277" sldId="68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560726490" sldId="68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906040282" sldId="68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94345231" sldId="68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625454212" sldId="68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33681388" sldId="68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5176726" sldId="68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29588963" sldId="68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910375883" sldId="68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991073445" sldId="69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515789796" sldId="69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524880672" sldId="69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11163666" sldId="69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312084683" sldId="69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901135983" sldId="69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98629960" sldId="69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651271524" sldId="69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543313155" sldId="69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166330053" sldId="69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99382857" sldId="70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04265163" sldId="70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2765543" sldId="70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99749589" sldId="70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47171727" sldId="70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133255579" sldId="70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49070395" sldId="7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장바구니 기능으로 상품을 장바구니에 담거나 주문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삭제하는 프로세스를 학습한다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93768-96A4-4C0C-856C-F6C43926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33575"/>
            <a:ext cx="54483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563108-91D9-45E6-BC8A-6C36E708C3F0}"/>
              </a:ext>
            </a:extLst>
          </p:cNvPr>
          <p:cNvGrpSpPr/>
          <p:nvPr/>
        </p:nvGrpSpPr>
        <p:grpSpPr>
          <a:xfrm>
            <a:off x="323528" y="1457325"/>
            <a:ext cx="4580069" cy="4355210"/>
            <a:chOff x="323528" y="1457325"/>
            <a:chExt cx="4580069" cy="43552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59AECC-F7F3-451A-B22D-A2C3D736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457325"/>
              <a:ext cx="4580069" cy="3123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627063-2BF4-4105-AF0B-E0F4DADB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841" y="4543420"/>
              <a:ext cx="4220191" cy="1269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12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F6670-CEDA-440F-B813-707FC3D9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4250999" cy="53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8CC16-4636-44FE-8991-6BE7F40C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24025"/>
            <a:ext cx="5476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70D9-09C5-4181-93FB-5F54056A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2571750"/>
            <a:ext cx="4095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67A4E-CEEB-4082-9C1D-D11BA95B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542663" cy="51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C9FC3C-F3EF-4FA2-A1C6-FB5DF38D99B8}"/>
              </a:ext>
            </a:extLst>
          </p:cNvPr>
          <p:cNvGrpSpPr/>
          <p:nvPr/>
        </p:nvGrpSpPr>
        <p:grpSpPr>
          <a:xfrm>
            <a:off x="467544" y="1919287"/>
            <a:ext cx="5492421" cy="3019425"/>
            <a:chOff x="461523" y="1124744"/>
            <a:chExt cx="5492421" cy="30194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1B715A-011A-4239-96DB-B7D509BA8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124744"/>
              <a:ext cx="5486400" cy="18764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F9E972-2E7A-472B-BFAF-29F58DCE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523" y="3001169"/>
              <a:ext cx="5486401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16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2AD20-DD59-4E8F-9C19-4DBA39B3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686050"/>
            <a:ext cx="8572500" cy="14859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1C57831-3558-4522-8B21-A636C60EDA09}"/>
              </a:ext>
            </a:extLst>
          </p:cNvPr>
          <p:cNvSpPr txBox="1">
            <a:spLocks/>
          </p:cNvSpPr>
          <p:nvPr/>
        </p:nvSpPr>
        <p:spPr>
          <a:xfrm>
            <a:off x="452126" y="1988840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 담기 버튼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클릭시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addCart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 호출 추가</a:t>
            </a:r>
          </a:p>
        </p:txBody>
      </p:sp>
    </p:spTree>
    <p:extLst>
      <p:ext uri="{BB962C8B-B14F-4D97-AF65-F5344CB8AC3E}">
        <p14:creationId xmlns:p14="http://schemas.microsoft.com/office/powerpoint/2010/main" val="4223881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83129-2ABE-464A-AC0E-3D64F225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05025"/>
            <a:ext cx="7000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9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CBBBEC-3CA8-4580-B1EB-C37054F21681}"/>
              </a:ext>
            </a:extLst>
          </p:cNvPr>
          <p:cNvGrpSpPr/>
          <p:nvPr/>
        </p:nvGrpSpPr>
        <p:grpSpPr>
          <a:xfrm>
            <a:off x="467544" y="908721"/>
            <a:ext cx="4791265" cy="5223888"/>
            <a:chOff x="467544" y="908721"/>
            <a:chExt cx="4791265" cy="52238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FFB937-FF38-4257-9464-C1E80D07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1"/>
              <a:ext cx="4791265" cy="439248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F38081-BCF3-4569-A7F9-C23D0CDAD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57" y="5234904"/>
              <a:ext cx="4338907" cy="89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99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상세 페이지에서 장바구니에 담을 수량을 선택하고 장바구니 담기 버튼을 클릭할 때 상품이 장바구니에 담기는 기능 구현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7B76FA-EA72-4839-AED5-CD9E1660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6" y="2132856"/>
            <a:ext cx="5557242" cy="41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06D994-C9AE-4A43-9C6E-D3838FB53FDF}"/>
              </a:ext>
            </a:extLst>
          </p:cNvPr>
          <p:cNvSpPr txBox="1">
            <a:spLocks/>
          </p:cNvSpPr>
          <p:nvPr/>
        </p:nvSpPr>
        <p:spPr>
          <a:xfrm>
            <a:off x="452126" y="90872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최적화가 필요할 경우 아래 코드와 같이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생성자를 이용하여 반환 값으로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객체를 생성하여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2D94F-D5C2-402B-B2BC-52FD6F96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88" y="1843260"/>
            <a:ext cx="4667241" cy="45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4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9F0D1-2985-48EF-908C-D413F20B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2" y="898999"/>
            <a:ext cx="4276034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6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80C19-D344-46DE-ACE6-6D9D5341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753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7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C0411-6104-41B3-A72C-6FA1ECEF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02" y="3140968"/>
            <a:ext cx="5364596" cy="296674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24723D-0297-4D2B-A4CE-1103DE8D1AC2}"/>
              </a:ext>
            </a:extLst>
          </p:cNvPr>
          <p:cNvSpPr txBox="1">
            <a:spLocks/>
          </p:cNvSpPr>
          <p:nvPr/>
        </p:nvSpPr>
        <p:spPr>
          <a:xfrm>
            <a:off x="467544" y="1052736"/>
            <a:ext cx="8435280" cy="187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구현할 기능 리스트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선택 시 총 주문 금액 계산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버튼 클릭 시 장바구니에 담긴 상품 삭제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수량 변경 시 상품 금액 계산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수량 변경 시 장바구니에 담긴 상품 수량 업데이트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주문하기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전체 선택</a:t>
            </a:r>
          </a:p>
        </p:txBody>
      </p:sp>
    </p:spTree>
    <p:extLst>
      <p:ext uri="{BB962C8B-B14F-4D97-AF65-F5344CB8AC3E}">
        <p14:creationId xmlns:p14="http://schemas.microsoft.com/office/powerpoint/2010/main" val="364393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AAAEAB-53BF-45A4-9C11-9AE990E8F25D}"/>
              </a:ext>
            </a:extLst>
          </p:cNvPr>
          <p:cNvGrpSpPr/>
          <p:nvPr/>
        </p:nvGrpSpPr>
        <p:grpSpPr>
          <a:xfrm>
            <a:off x="395536" y="1304763"/>
            <a:ext cx="5184576" cy="4248473"/>
            <a:chOff x="323528" y="980728"/>
            <a:chExt cx="5184576" cy="42484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FB4AD6-3B2D-43C0-87A3-4DF4408F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184576" cy="20203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9DD186-7241-47AE-91CC-FB31209D3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809" y="2924945"/>
              <a:ext cx="5115871" cy="230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9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7AF91-516E-48C5-9738-983B576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7092280" cy="52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1C2668-E35B-4623-B46E-F785E6D46328}"/>
              </a:ext>
            </a:extLst>
          </p:cNvPr>
          <p:cNvGrpSpPr/>
          <p:nvPr/>
        </p:nvGrpSpPr>
        <p:grpSpPr>
          <a:xfrm>
            <a:off x="395536" y="1196752"/>
            <a:ext cx="5976664" cy="4938010"/>
            <a:chOff x="395536" y="1090584"/>
            <a:chExt cx="5976664" cy="4938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0DE82B-0062-48AA-A8AF-209DB670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90584"/>
              <a:ext cx="5976664" cy="20026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E88AAF-04DF-4F98-835B-FAB168D0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093236"/>
              <a:ext cx="5976664" cy="2935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068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891966-FFAC-46B3-8E3D-D39118B6EC32}"/>
              </a:ext>
            </a:extLst>
          </p:cNvPr>
          <p:cNvGrpSpPr/>
          <p:nvPr/>
        </p:nvGrpSpPr>
        <p:grpSpPr>
          <a:xfrm>
            <a:off x="755576" y="1276070"/>
            <a:ext cx="4905179" cy="4305860"/>
            <a:chOff x="683568" y="980729"/>
            <a:chExt cx="4905179" cy="43058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5EBFBE-0E44-412A-B9B9-B7B8A8A0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980729"/>
              <a:ext cx="4896544" cy="307623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6AFBB5-8334-4288-86A1-31521B27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203" y="4028060"/>
              <a:ext cx="4896544" cy="125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11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1FBC91-2A94-4FBD-8CC5-BF96D517A882}"/>
              </a:ext>
            </a:extLst>
          </p:cNvPr>
          <p:cNvGrpSpPr/>
          <p:nvPr/>
        </p:nvGrpSpPr>
        <p:grpSpPr>
          <a:xfrm>
            <a:off x="467544" y="1196752"/>
            <a:ext cx="4896544" cy="4940284"/>
            <a:chOff x="467544" y="980729"/>
            <a:chExt cx="4896544" cy="4940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E160AF-4473-41F6-A256-EC898C42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80729"/>
              <a:ext cx="4896544" cy="7591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3ADED94-5E82-44A0-A019-73BBC7F4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739923"/>
              <a:ext cx="4896544" cy="4181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0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0A7CE4-C3C4-43E4-A829-EDC714C62666}"/>
              </a:ext>
            </a:extLst>
          </p:cNvPr>
          <p:cNvGrpSpPr/>
          <p:nvPr/>
        </p:nvGrpSpPr>
        <p:grpSpPr>
          <a:xfrm>
            <a:off x="407341" y="980728"/>
            <a:ext cx="4176463" cy="5395772"/>
            <a:chOff x="467545" y="980729"/>
            <a:chExt cx="4608512" cy="56838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C394DC-9F96-4ED4-839A-5283CA7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980729"/>
              <a:ext cx="4608512" cy="34335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DC8A12-2DC1-4744-9C30-8724D1F6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4412862"/>
              <a:ext cx="4608512" cy="225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50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한 명당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1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개의 장바구니를 갖으므로 처음 장바구니에 상품을 담을 때는 해당 회원의 장바구니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Cart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엔티티에 회원 엔티티를 파라미터로 받아서 장바구니 엔티티를 생성 로직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93422-8E44-48E5-9ADA-4D2256A6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24366"/>
            <a:ext cx="4570462" cy="35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F6F4F-F2DF-48AC-BDBA-BEB1AE3D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87972"/>
            <a:ext cx="6588224" cy="36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05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F9D69-8B8B-4A0F-B673-0EF0B525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5" y="1052736"/>
            <a:ext cx="7532046" cy="51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208829-BA99-4C4D-8B26-D4475531C8FB}"/>
              </a:ext>
            </a:extLst>
          </p:cNvPr>
          <p:cNvGrpSpPr/>
          <p:nvPr/>
        </p:nvGrpSpPr>
        <p:grpSpPr>
          <a:xfrm>
            <a:off x="395536" y="908720"/>
            <a:ext cx="3600400" cy="5472608"/>
            <a:chOff x="323528" y="1052736"/>
            <a:chExt cx="4320480" cy="59569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FF5C716-C609-4209-BA9C-063B28E2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52736"/>
              <a:ext cx="4320480" cy="18130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67115-E81D-41A2-A5B8-DABC1ED1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574" y="2780928"/>
              <a:ext cx="4188387" cy="4228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35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646AB-7DE4-441A-95B8-694FC76F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27537"/>
            <a:ext cx="4483222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9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A80CB-2534-410A-BF53-BEE1BCE1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29914"/>
            <a:ext cx="394465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112E10-0938-44AC-8ADD-DF36BE12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6165322" cy="395170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3529F4-295E-4616-A489-28C258247E60}"/>
              </a:ext>
            </a:extLst>
          </p:cNvPr>
          <p:cNvSpPr txBox="1">
            <a:spLocks/>
          </p:cNvSpPr>
          <p:nvPr/>
        </p:nvSpPr>
        <p:spPr>
          <a:xfrm>
            <a:off x="467544" y="1052736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updateCartItemCount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함수를 기존에 작성한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changeCount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 마지막에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7034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B8B7B-4875-4105-8019-9CA2D1FD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2060848"/>
            <a:ext cx="7092280" cy="394486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C2177-A8A8-41AC-B6F4-F552A1EB36F4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 상품의 수량을 변경 후 페이지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변경된 수량 유지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409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C2177-A8A8-41AC-B6F4-F552A1EB36F4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상품정보에 있는 버튼을 클릭할 때 장바구니에 넣어 놓은 상품을 삭제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CB6D11-4CB1-4811-9001-C57208FD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" y="1778831"/>
            <a:ext cx="6181449" cy="44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3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FA199-B773-4CFB-82FE-93B8C5C09B56}"/>
              </a:ext>
            </a:extLst>
          </p:cNvPr>
          <p:cNvGrpSpPr/>
          <p:nvPr/>
        </p:nvGrpSpPr>
        <p:grpSpPr>
          <a:xfrm>
            <a:off x="395536" y="1052736"/>
            <a:ext cx="4949950" cy="5225153"/>
            <a:chOff x="323529" y="908721"/>
            <a:chExt cx="4949950" cy="52251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77880C-96C2-432E-8081-5C183D1F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9" y="908721"/>
              <a:ext cx="4904263" cy="22322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AD2C77-14F9-4083-9459-63526CBB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98" y="3109538"/>
              <a:ext cx="4932681" cy="3024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68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1566D6-C962-4778-926E-EFBAF3C1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6048672" cy="38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848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 담을 상품 엔티티를 생성하는 메소드와 장바구니에 담을 수량을 증가시켜 주는 메소드 추가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33764D-3DAB-4EFE-8035-6555A5209AF5}"/>
              </a:ext>
            </a:extLst>
          </p:cNvPr>
          <p:cNvGrpSpPr/>
          <p:nvPr/>
        </p:nvGrpSpPr>
        <p:grpSpPr>
          <a:xfrm>
            <a:off x="429411" y="1919703"/>
            <a:ext cx="4896594" cy="4470623"/>
            <a:chOff x="394318" y="1838697"/>
            <a:chExt cx="4896594" cy="44706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0B142B-9E79-457B-80A8-677E42B4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18" y="1838697"/>
              <a:ext cx="4896594" cy="31024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F59E09-967D-48AB-A105-3D3E00AB5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20" y="4797152"/>
              <a:ext cx="4752352" cy="1512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372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86AF0F-A5E8-4121-9CA0-382154A1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6313140" cy="50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12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ED3F4-0B26-4A8E-B375-79C52E99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22043"/>
            <a:ext cx="7176095" cy="181391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98E60A-8939-4567-9CB2-478C24831E32}"/>
              </a:ext>
            </a:extLst>
          </p:cNvPr>
          <p:cNvSpPr txBox="1">
            <a:spLocks/>
          </p:cNvSpPr>
          <p:nvPr/>
        </p:nvSpPr>
        <p:spPr>
          <a:xfrm>
            <a:off x="467544" y="1844824"/>
            <a:ext cx="843528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삭제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&gt;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버튼을 누르면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deleteCartItem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함수가 호출되도록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onclick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9331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A796E-19FE-4198-B82F-7BCDE20D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48" y="1772816"/>
            <a:ext cx="7368904" cy="36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59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CF8E9CE-0661-4202-94D7-BE3DE294AE86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장바구니에서 주문을 하면 기존 주문 로직과의 차이점은 여러 개의 상품을 하나의 주문에 담을 수 있음</a:t>
            </a: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주문한 상품은 장바구니에서 삭제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F96D9-8E8D-4A86-A548-F0E4C7D1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6388001" cy="44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02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7882F-CB3A-4755-BB73-963F65C1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344858" cy="54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9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C0F455-75D5-46C2-8233-0CB376522119}"/>
              </a:ext>
            </a:extLst>
          </p:cNvPr>
          <p:cNvGrpSpPr/>
          <p:nvPr/>
        </p:nvGrpSpPr>
        <p:grpSpPr>
          <a:xfrm>
            <a:off x="251520" y="908720"/>
            <a:ext cx="3384376" cy="5472608"/>
            <a:chOff x="251520" y="836712"/>
            <a:chExt cx="3135764" cy="53306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6E0332-DB4D-4D2A-91E1-E0BB4E7BA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36712"/>
              <a:ext cx="3135764" cy="4869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5F18BB8-107C-4621-9894-EE8C13552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000" y="5661247"/>
              <a:ext cx="3105284" cy="506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269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D9D749-0245-4DA5-B571-9456397A5D1B}"/>
              </a:ext>
            </a:extLst>
          </p:cNvPr>
          <p:cNvGrpSpPr/>
          <p:nvPr/>
        </p:nvGrpSpPr>
        <p:grpSpPr>
          <a:xfrm>
            <a:off x="395536" y="908721"/>
            <a:ext cx="3816424" cy="5466586"/>
            <a:chOff x="395536" y="908721"/>
            <a:chExt cx="3816424" cy="54665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CFDB47-11F5-4691-B805-1E0EBD03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08721"/>
              <a:ext cx="3816424" cy="3960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99A5FF-98CB-416A-944D-FA6A304D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098" y="4797153"/>
              <a:ext cx="3668330" cy="1578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460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4769-A1C1-4F1A-816A-75ACD004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28762"/>
            <a:ext cx="5133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0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1EC97-8140-438A-B422-CD0BCFC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395763" cy="53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3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3FEF3F-ECD4-4500-A9D6-416D7607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26" y="3014928"/>
            <a:ext cx="6537548" cy="169224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A4B38C7-4F4A-4D46-8A77-701B95A19CA2}"/>
              </a:ext>
            </a:extLst>
          </p:cNvPr>
          <p:cNvSpPr txBox="1">
            <a:spLocks/>
          </p:cNvSpPr>
          <p:nvPr/>
        </p:nvSpPr>
        <p:spPr>
          <a:xfrm>
            <a:off x="611560" y="2060848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주문하기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&gt;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버튼을 클릭하면 구현한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orders()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함수가 실행될 수 있도록 주문하기 버튼의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onclick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속성에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093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C0C70-51C2-4CBC-BBE4-F4526E09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70635"/>
            <a:ext cx="6548148" cy="3054077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3B13580-08D0-441D-9A4C-D31431B29E2A}"/>
              </a:ext>
            </a:extLst>
          </p:cNvPr>
          <p:cNvSpPr txBox="1">
            <a:spLocks/>
          </p:cNvSpPr>
          <p:nvPr/>
        </p:nvSpPr>
        <p:spPr>
          <a:xfrm>
            <a:off x="457200" y="1420408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로그인한 회원의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Cart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엔티티를 찾기 위해서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CartRepository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쿼리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3568262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8E752-F978-4655-84CA-66A8CBB0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66" y="1772816"/>
            <a:ext cx="7617668" cy="37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3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91B6D-8CB9-4E56-A9B8-94959599B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476500"/>
            <a:ext cx="51339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26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08A34-2DCF-47FD-A320-0B32565B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6" y="2060848"/>
            <a:ext cx="7842647" cy="32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6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2BE793-B0F0-45C6-8F42-BD01F02B0F0F}"/>
              </a:ext>
            </a:extLst>
          </p:cNvPr>
          <p:cNvGrpSpPr/>
          <p:nvPr/>
        </p:nvGrpSpPr>
        <p:grpSpPr>
          <a:xfrm>
            <a:off x="457200" y="2269058"/>
            <a:ext cx="7134225" cy="3338289"/>
            <a:chOff x="467544" y="1196752"/>
            <a:chExt cx="7134225" cy="33382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4DE871-0CFA-4D41-9FAD-FFF11F7AE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196752"/>
              <a:ext cx="7134225" cy="2533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5DD9A4-8D9D-4F3B-AA75-8FEDEB830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39" y="3573016"/>
              <a:ext cx="6943725" cy="962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96F002-CCAC-4EA4-AD93-B04765352B67}"/>
              </a:ext>
            </a:extLst>
          </p:cNvPr>
          <p:cNvSpPr txBox="1">
            <a:spLocks/>
          </p:cNvSpPr>
          <p:nvPr/>
        </p:nvSpPr>
        <p:spPr>
          <a:xfrm>
            <a:off x="457200" y="1420408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 들어갈 상품을 저장하거나 조회하기 위해서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CartItemRepository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생성</a:t>
            </a:r>
          </a:p>
        </p:txBody>
      </p:sp>
    </p:spTree>
    <p:extLst>
      <p:ext uri="{BB962C8B-B14F-4D97-AF65-F5344CB8AC3E}">
        <p14:creationId xmlns:p14="http://schemas.microsoft.com/office/powerpoint/2010/main" val="112011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C1A0C-68CB-4B66-BCB1-B3582423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4668505" cy="5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9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07F5E-F04C-4784-8536-AB7B3825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507509" cy="5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6902D7-4CA8-4BF4-9F18-AC5DC9C2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993"/>
            <a:ext cx="3722164" cy="55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0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450</Words>
  <Application>Microsoft Office PowerPoint</Application>
  <PresentationFormat>화면 슬라이드 쇼(4:3)</PresentationFormat>
  <Paragraphs>79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DIN-Bold</vt:lpstr>
      <vt:lpstr>YDVYGOStd13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EZEN</cp:lastModifiedBy>
  <cp:revision>171</cp:revision>
  <dcterms:created xsi:type="dcterms:W3CDTF">2013-05-13T12:41:23Z</dcterms:created>
  <dcterms:modified xsi:type="dcterms:W3CDTF">2023-05-12T08:56:21Z</dcterms:modified>
</cp:coreProperties>
</file>